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5.xml" ContentType="application/vnd.openxmlformats-officedocument.theme+xml"/>
  <Override PartName="/ppt/tags/tag9.xml" ContentType="application/vnd.openxmlformats-officedocument.presentationml.tags+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tags/tag19.xml" ContentType="application/vnd.openxmlformats-officedocument.presentationml.tags+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tags/tag23.xml" ContentType="application/vnd.openxmlformats-officedocument.presentationml.tags+xml"/>
  <Override PartName="/ppt/tags/tag24.xml" ContentType="application/vnd.openxmlformats-officedocument.presentationml.tags+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tags/tag25.xml" ContentType="application/vnd.openxmlformats-officedocument.presentationml.tags+xml"/>
  <Override PartName="/ppt/tags/tag26.xml" ContentType="application/vnd.openxmlformats-officedocument.presentationml.tags+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tags/tag27.xml" ContentType="application/vnd.openxmlformats-officedocument.presentationml.tags+xml"/>
  <Override PartName="/ppt/tags/tag28.xml" ContentType="application/vnd.openxmlformats-officedocument.presentationml.tags+xml"/>
  <Override PartName="/ppt/notesSlides/notesSlide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tags/tag29.xml" ContentType="application/vnd.openxmlformats-officedocument.presentationml.tags+xml"/>
  <Override PartName="/ppt/tags/tag30.xml" ContentType="application/vnd.openxmlformats-officedocument.presentationml.tags+xml"/>
  <Override PartName="/ppt/notesSlides/notesSlide1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tags/tag31.xml" ContentType="application/vnd.openxmlformats-officedocument.presentationml.tags+xml"/>
  <Override PartName="/ppt/tags/tag32.xml" ContentType="application/vnd.openxmlformats-officedocument.presentationml.tags+xml"/>
  <Override PartName="/ppt/notesSlides/notesSlide1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tags/tag33.xml" ContentType="application/vnd.openxmlformats-officedocument.presentationml.tags+xml"/>
  <Override PartName="/ppt/tags/tag34.xml" ContentType="application/vnd.openxmlformats-officedocument.presentationml.tags+xml"/>
  <Override PartName="/ppt/notesSlides/notesSlide1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4.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5.xml" ContentType="application/vnd.openxmlformats-officedocument.presentationml.notesSlide+xml"/>
  <Override PartName="/ppt/charts/chartEx1.xml" ContentType="application/vnd.ms-office.chartex+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charts/chart16.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tags/tag41.xml" ContentType="application/vnd.openxmlformats-officedocument.presentationml.tags+xml"/>
  <Override PartName="/ppt/tags/tag42.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charts/chart18.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1" r:id="rId5"/>
    <p:sldMasterId id="2147483742" r:id="rId6"/>
    <p:sldMasterId id="2147483760" r:id="rId7"/>
    <p:sldMasterId id="2147483790" r:id="rId8"/>
  </p:sldMasterIdLst>
  <p:notesMasterIdLst>
    <p:notesMasterId r:id="rId31"/>
  </p:notesMasterIdLst>
  <p:sldIdLst>
    <p:sldId id="2141411885" r:id="rId9"/>
    <p:sldId id="2141411931" r:id="rId10"/>
    <p:sldId id="2147469723" r:id="rId11"/>
    <p:sldId id="2147469724" r:id="rId12"/>
    <p:sldId id="2147469634" r:id="rId13"/>
    <p:sldId id="2147469632" r:id="rId14"/>
    <p:sldId id="2147469622" r:id="rId15"/>
    <p:sldId id="2147469635" r:id="rId16"/>
    <p:sldId id="2147469619" r:id="rId17"/>
    <p:sldId id="2147469614" r:id="rId18"/>
    <p:sldId id="2147469616" r:id="rId19"/>
    <p:sldId id="2147469612" r:id="rId20"/>
    <p:sldId id="2147469611" r:id="rId21"/>
    <p:sldId id="2147469626" r:id="rId22"/>
    <p:sldId id="2147469637" r:id="rId23"/>
    <p:sldId id="2147469640" r:id="rId24"/>
    <p:sldId id="2147469630" r:id="rId25"/>
    <p:sldId id="2147469636" r:id="rId26"/>
    <p:sldId id="2147469623" r:id="rId27"/>
    <p:sldId id="2147469628" r:id="rId28"/>
    <p:sldId id="2147469629" r:id="rId29"/>
    <p:sldId id="324"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E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93AF73-B732-473F-AE6D-DEED2B7DE148}" v="740" dt="2024-08-30T07:56:37.671"/>
    <p1510:client id="{D94E5570-7298-4902-8D84-2EFD83B1BC1C}" v="7" dt="2024-08-29T11:06:46.030"/>
    <p1510:client id="{E98C977E-B28B-45FC-A6AA-E2734DA6BCED}" v="18" dt="2024-08-30T06:46:22.9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sts Vabalis" userId="4ebb50fc-f7d9-46dd-a3b2-5db8afa4f336" providerId="ADAL" clId="{F279CA7C-43AE-43C0-A94A-1645A6C95B51}"/>
    <pc:docChg chg="custSel modSld">
      <pc:chgData name="Gusts Vabalis" userId="4ebb50fc-f7d9-46dd-a3b2-5db8afa4f336" providerId="ADAL" clId="{F279CA7C-43AE-43C0-A94A-1645A6C95B51}" dt="2024-08-23T08:31:24.858" v="312" actId="2084"/>
      <pc:docMkLst>
        <pc:docMk/>
      </pc:docMkLst>
      <pc:sldChg chg="modSp mod">
        <pc:chgData name="Gusts Vabalis" userId="4ebb50fc-f7d9-46dd-a3b2-5db8afa4f336" providerId="ADAL" clId="{F279CA7C-43AE-43C0-A94A-1645A6C95B51}" dt="2024-08-23T08:05:53.870" v="310" actId="1076"/>
        <pc:sldMkLst>
          <pc:docMk/>
          <pc:sldMk cId="4133894856" sldId="2147469614"/>
        </pc:sldMkLst>
        <pc:spChg chg="mod">
          <ac:chgData name="Gusts Vabalis" userId="4ebb50fc-f7d9-46dd-a3b2-5db8afa4f336" providerId="ADAL" clId="{F279CA7C-43AE-43C0-A94A-1645A6C95B51}" dt="2024-08-23T08:05:53.870" v="310" actId="1076"/>
          <ac:spMkLst>
            <pc:docMk/>
            <pc:sldMk cId="4133894856" sldId="2147469614"/>
            <ac:spMk id="5" creationId="{2921B3F9-F22E-47BE-B1C7-918F38F4B52B}"/>
          </ac:spMkLst>
        </pc:spChg>
      </pc:sldChg>
      <pc:sldChg chg="modSp">
        <pc:chgData name="Gusts Vabalis" userId="4ebb50fc-f7d9-46dd-a3b2-5db8afa4f336" providerId="ADAL" clId="{F279CA7C-43AE-43C0-A94A-1645A6C95B51}" dt="2024-08-23T08:31:24.858" v="312" actId="2084"/>
        <pc:sldMkLst>
          <pc:docMk/>
          <pc:sldMk cId="4145698977" sldId="2147469626"/>
        </pc:sldMkLst>
        <pc:graphicFrameChg chg="mod">
          <ac:chgData name="Gusts Vabalis" userId="4ebb50fc-f7d9-46dd-a3b2-5db8afa4f336" providerId="ADAL" clId="{F279CA7C-43AE-43C0-A94A-1645A6C95B51}" dt="2024-08-23T08:31:24.858" v="312" actId="2084"/>
          <ac:graphicFrameMkLst>
            <pc:docMk/>
            <pc:sldMk cId="4145698977" sldId="2147469626"/>
            <ac:graphicFrameMk id="11" creationId="{DBE0A582-3D69-4B10-8D34-1DDFE98718F3}"/>
          </ac:graphicFrameMkLst>
        </pc:graphicFrameChg>
      </pc:sldChg>
      <pc:sldChg chg="modSp">
        <pc:chgData name="Gusts Vabalis" userId="4ebb50fc-f7d9-46dd-a3b2-5db8afa4f336" providerId="ADAL" clId="{F279CA7C-43AE-43C0-A94A-1645A6C95B51}" dt="2024-08-23T08:31:15.972" v="311" actId="2084"/>
        <pc:sldMkLst>
          <pc:docMk/>
          <pc:sldMk cId="871807192" sldId="2147469629"/>
        </pc:sldMkLst>
        <pc:graphicFrameChg chg="mod">
          <ac:chgData name="Gusts Vabalis" userId="4ebb50fc-f7d9-46dd-a3b2-5db8afa4f336" providerId="ADAL" clId="{F279CA7C-43AE-43C0-A94A-1645A6C95B51}" dt="2024-08-23T08:31:15.972" v="311" actId="2084"/>
          <ac:graphicFrameMkLst>
            <pc:docMk/>
            <pc:sldMk cId="871807192" sldId="2147469629"/>
            <ac:graphicFrameMk id="13" creationId="{603F4711-8B87-40A4-BE31-325107151AAD}"/>
          </ac:graphicFrameMkLst>
        </pc:graphicFrameChg>
      </pc:sldChg>
      <pc:sldChg chg="addSp modSp mod">
        <pc:chgData name="Gusts Vabalis" userId="4ebb50fc-f7d9-46dd-a3b2-5db8afa4f336" providerId="ADAL" clId="{F279CA7C-43AE-43C0-A94A-1645A6C95B51}" dt="2024-08-22T13:15:45.445" v="294" actId="20577"/>
        <pc:sldMkLst>
          <pc:docMk/>
          <pc:sldMk cId="2860899188" sldId="2147469630"/>
        </pc:sldMkLst>
        <pc:spChg chg="add mod">
          <ac:chgData name="Gusts Vabalis" userId="4ebb50fc-f7d9-46dd-a3b2-5db8afa4f336" providerId="ADAL" clId="{F279CA7C-43AE-43C0-A94A-1645A6C95B51}" dt="2024-08-22T13:15:45.445" v="294" actId="20577"/>
          <ac:spMkLst>
            <pc:docMk/>
            <pc:sldMk cId="2860899188" sldId="2147469630"/>
            <ac:spMk id="2" creationId="{BFFC5E2E-C9A0-9D07-8513-D92E3D80FE6F}"/>
          </ac:spMkLst>
        </pc:spChg>
        <pc:spChg chg="mod">
          <ac:chgData name="Gusts Vabalis" userId="4ebb50fc-f7d9-46dd-a3b2-5db8afa4f336" providerId="ADAL" clId="{F279CA7C-43AE-43C0-A94A-1645A6C95B51}" dt="2024-08-22T13:09:16.046" v="104" actId="1035"/>
          <ac:spMkLst>
            <pc:docMk/>
            <pc:sldMk cId="2860899188" sldId="2147469630"/>
            <ac:spMk id="13" creationId="{43C7FDB5-0D66-E241-3C06-B362FD6DED54}"/>
          </ac:spMkLst>
        </pc:spChg>
        <pc:spChg chg="mod">
          <ac:chgData name="Gusts Vabalis" userId="4ebb50fc-f7d9-46dd-a3b2-5db8afa4f336" providerId="ADAL" clId="{F279CA7C-43AE-43C0-A94A-1645A6C95B51}" dt="2024-08-22T13:09:16.046" v="104" actId="1035"/>
          <ac:spMkLst>
            <pc:docMk/>
            <pc:sldMk cId="2860899188" sldId="2147469630"/>
            <ac:spMk id="14" creationId="{53CF0CF2-F998-18CC-99C5-4CD672A7D5DA}"/>
          </ac:spMkLst>
        </pc:spChg>
        <pc:picChg chg="mod">
          <ac:chgData name="Gusts Vabalis" userId="4ebb50fc-f7d9-46dd-a3b2-5db8afa4f336" providerId="ADAL" clId="{F279CA7C-43AE-43C0-A94A-1645A6C95B51}" dt="2024-08-22T13:09:16.046" v="104" actId="1035"/>
          <ac:picMkLst>
            <pc:docMk/>
            <pc:sldMk cId="2860899188" sldId="2147469630"/>
            <ac:picMk id="12" creationId="{6DF019D7-7E57-6535-8C24-332A29ABEAB7}"/>
          </ac:picMkLst>
        </pc:picChg>
      </pc:sldChg>
      <pc:sldChg chg="addSp modSp mod">
        <pc:chgData name="Gusts Vabalis" userId="4ebb50fc-f7d9-46dd-a3b2-5db8afa4f336" providerId="ADAL" clId="{F279CA7C-43AE-43C0-A94A-1645A6C95B51}" dt="2024-08-22T13:08:01.026" v="41" actId="20577"/>
        <pc:sldMkLst>
          <pc:docMk/>
          <pc:sldMk cId="810320548" sldId="2147469640"/>
        </pc:sldMkLst>
        <pc:spChg chg="mod">
          <ac:chgData name="Gusts Vabalis" userId="4ebb50fc-f7d9-46dd-a3b2-5db8afa4f336" providerId="ADAL" clId="{F279CA7C-43AE-43C0-A94A-1645A6C95B51}" dt="2024-08-22T13:02:04.482" v="26" actId="1035"/>
          <ac:spMkLst>
            <pc:docMk/>
            <pc:sldMk cId="810320548" sldId="2147469640"/>
            <ac:spMk id="19" creationId="{885E48DC-DCF4-583C-AA22-F4FA0F90DAC1}"/>
          </ac:spMkLst>
        </pc:spChg>
        <pc:spChg chg="add mod">
          <ac:chgData name="Gusts Vabalis" userId="4ebb50fc-f7d9-46dd-a3b2-5db8afa4f336" providerId="ADAL" clId="{F279CA7C-43AE-43C0-A94A-1645A6C95B51}" dt="2024-08-22T13:01:53.950" v="0"/>
          <ac:spMkLst>
            <pc:docMk/>
            <pc:sldMk cId="810320548" sldId="2147469640"/>
            <ac:spMk id="20" creationId="{CACD733D-D510-5DDF-509E-D6248F01602A}"/>
          </ac:spMkLst>
        </pc:spChg>
        <pc:graphicFrameChg chg="add mod modGraphic">
          <ac:chgData name="Gusts Vabalis" userId="4ebb50fc-f7d9-46dd-a3b2-5db8afa4f336" providerId="ADAL" clId="{F279CA7C-43AE-43C0-A94A-1645A6C95B51}" dt="2024-08-22T13:08:01.026" v="41" actId="20577"/>
          <ac:graphicFrameMkLst>
            <pc:docMk/>
            <pc:sldMk cId="810320548" sldId="2147469640"/>
            <ac:graphicFrameMk id="16" creationId="{EDC2C43D-59F9-344C-4E3C-847C4EB18B8C}"/>
          </ac:graphicFrameMkLst>
        </pc:graphicFrameChg>
        <pc:graphicFrameChg chg="mod">
          <ac:chgData name="Gusts Vabalis" userId="4ebb50fc-f7d9-46dd-a3b2-5db8afa4f336" providerId="ADAL" clId="{F279CA7C-43AE-43C0-A94A-1645A6C95B51}" dt="2024-08-22T13:02:04.482" v="26" actId="1035"/>
          <ac:graphicFrameMkLst>
            <pc:docMk/>
            <pc:sldMk cId="810320548" sldId="2147469640"/>
            <ac:graphicFrameMk id="18" creationId="{A9D890C1-8F63-8DEB-4220-551D35FAB541}"/>
          </ac:graphicFrameMkLst>
        </pc:graphicFrameChg>
      </pc:sldChg>
    </pc:docChg>
  </pc:docChgLst>
  <pc:docChgLst>
    <pc:chgData name="Gusts Vabalis" userId="4ebb50fc-f7d9-46dd-a3b2-5db8afa4f336" providerId="ADAL" clId="{8B56FD0D-5B31-4CC6-9004-F1D4C4ED3626}"/>
    <pc:docChg chg="undo custSel modSld sldOrd">
      <pc:chgData name="Gusts Vabalis" userId="4ebb50fc-f7d9-46dd-a3b2-5db8afa4f336" providerId="ADAL" clId="{8B56FD0D-5B31-4CC6-9004-F1D4C4ED3626}" dt="2024-08-15T10:58:20.123" v="42" actId="207"/>
      <pc:docMkLst>
        <pc:docMk/>
      </pc:docMkLst>
      <pc:sldChg chg="modSp mod ord">
        <pc:chgData name="Gusts Vabalis" userId="4ebb50fc-f7d9-46dd-a3b2-5db8afa4f336" providerId="ADAL" clId="{8B56FD0D-5B31-4CC6-9004-F1D4C4ED3626}" dt="2024-08-15T10:41:32.451" v="9" actId="20577"/>
        <pc:sldMkLst>
          <pc:docMk/>
          <pc:sldMk cId="1201127612" sldId="2147469622"/>
        </pc:sldMkLst>
        <pc:spChg chg="mod">
          <ac:chgData name="Gusts Vabalis" userId="4ebb50fc-f7d9-46dd-a3b2-5db8afa4f336" providerId="ADAL" clId="{8B56FD0D-5B31-4CC6-9004-F1D4C4ED3626}" dt="2024-08-15T10:41:32.451" v="9" actId="20577"/>
          <ac:spMkLst>
            <pc:docMk/>
            <pc:sldMk cId="1201127612" sldId="2147469622"/>
            <ac:spMk id="12" creationId="{B8AB81B1-904B-7588-791A-4B669C521E07}"/>
          </ac:spMkLst>
        </pc:spChg>
        <pc:spChg chg="mod">
          <ac:chgData name="Gusts Vabalis" userId="4ebb50fc-f7d9-46dd-a3b2-5db8afa4f336" providerId="ADAL" clId="{8B56FD0D-5B31-4CC6-9004-F1D4C4ED3626}" dt="2024-08-15T10:41:30.096" v="8" actId="20577"/>
          <ac:spMkLst>
            <pc:docMk/>
            <pc:sldMk cId="1201127612" sldId="2147469622"/>
            <ac:spMk id="13" creationId="{E887AC39-C046-931D-FA70-A0FA2B430674}"/>
          </ac:spMkLst>
        </pc:spChg>
      </pc:sldChg>
      <pc:sldChg chg="modSp mod">
        <pc:chgData name="Gusts Vabalis" userId="4ebb50fc-f7d9-46dd-a3b2-5db8afa4f336" providerId="ADAL" clId="{8B56FD0D-5B31-4CC6-9004-F1D4C4ED3626}" dt="2024-08-15T10:58:20.123" v="42" actId="207"/>
        <pc:sldMkLst>
          <pc:docMk/>
          <pc:sldMk cId="3513473692" sldId="2147469635"/>
        </pc:sldMkLst>
        <pc:spChg chg="mod">
          <ac:chgData name="Gusts Vabalis" userId="4ebb50fc-f7d9-46dd-a3b2-5db8afa4f336" providerId="ADAL" clId="{8B56FD0D-5B31-4CC6-9004-F1D4C4ED3626}" dt="2024-08-15T10:58:20.123" v="42" actId="207"/>
          <ac:spMkLst>
            <pc:docMk/>
            <pc:sldMk cId="3513473692" sldId="2147469635"/>
            <ac:spMk id="23" creationId="{7445C987-6AFF-3F4C-CB07-CD5469D4843F}"/>
          </ac:spMkLst>
        </pc:spChg>
      </pc:sldChg>
    </pc:docChg>
  </pc:docChgLst>
  <pc:docChgLst>
    <pc:chgData name="Eliza Strazinska" userId="d358ba10-adb8-47af-9190-33b3a763da36" providerId="ADAL" clId="{DABE87C3-8478-426D-A48E-F37D9A6290B3}"/>
    <pc:docChg chg="undo custSel modSld">
      <pc:chgData name="Eliza Strazinska" userId="d358ba10-adb8-47af-9190-33b3a763da36" providerId="ADAL" clId="{DABE87C3-8478-426D-A48E-F37D9A6290B3}" dt="2024-08-26T09:36:17.083" v="340" actId="20577"/>
      <pc:docMkLst>
        <pc:docMk/>
      </pc:docMkLst>
      <pc:sldChg chg="modSp mod">
        <pc:chgData name="Eliza Strazinska" userId="d358ba10-adb8-47af-9190-33b3a763da36" providerId="ADAL" clId="{DABE87C3-8478-426D-A48E-F37D9A6290B3}" dt="2024-08-22T12:56:13.853" v="55" actId="1076"/>
        <pc:sldMkLst>
          <pc:docMk/>
          <pc:sldMk cId="1336567385" sldId="2147469612"/>
        </pc:sldMkLst>
        <pc:spChg chg="mod">
          <ac:chgData name="Eliza Strazinska" userId="d358ba10-adb8-47af-9190-33b3a763da36" providerId="ADAL" clId="{DABE87C3-8478-426D-A48E-F37D9A6290B3}" dt="2024-08-22T12:55:56.177" v="52" actId="1076"/>
          <ac:spMkLst>
            <pc:docMk/>
            <pc:sldMk cId="1336567385" sldId="2147469612"/>
            <ac:spMk id="5" creationId="{2921B3F9-F22E-47BE-B1C7-918F38F4B52B}"/>
          </ac:spMkLst>
        </pc:spChg>
        <pc:spChg chg="mod">
          <ac:chgData name="Eliza Strazinska" userId="d358ba10-adb8-47af-9190-33b3a763da36" providerId="ADAL" clId="{DABE87C3-8478-426D-A48E-F37D9A6290B3}" dt="2024-08-22T12:56:13.853" v="55" actId="1076"/>
          <ac:spMkLst>
            <pc:docMk/>
            <pc:sldMk cId="1336567385" sldId="2147469612"/>
            <ac:spMk id="15" creationId="{FCCC928A-C083-217B-3B12-E6FD5938EDBC}"/>
          </ac:spMkLst>
        </pc:spChg>
        <pc:graphicFrameChg chg="mod">
          <ac:chgData name="Eliza Strazinska" userId="d358ba10-adb8-47af-9190-33b3a763da36" providerId="ADAL" clId="{DABE87C3-8478-426D-A48E-F37D9A6290B3}" dt="2024-08-22T12:56:01.144" v="53" actId="1076"/>
          <ac:graphicFrameMkLst>
            <pc:docMk/>
            <pc:sldMk cId="1336567385" sldId="2147469612"/>
            <ac:graphicFrameMk id="11" creationId="{09107233-7AA3-D96B-C43A-47572B87EB04}"/>
          </ac:graphicFrameMkLst>
        </pc:graphicFrameChg>
        <pc:graphicFrameChg chg="mod">
          <ac:chgData name="Eliza Strazinska" userId="d358ba10-adb8-47af-9190-33b3a763da36" providerId="ADAL" clId="{DABE87C3-8478-426D-A48E-F37D9A6290B3}" dt="2024-08-22T12:56:09.105" v="54" actId="14100"/>
          <ac:graphicFrameMkLst>
            <pc:docMk/>
            <pc:sldMk cId="1336567385" sldId="2147469612"/>
            <ac:graphicFrameMk id="13" creationId="{2447FB60-BB92-4120-A544-AED9721A4CA3}"/>
          </ac:graphicFrameMkLst>
        </pc:graphicFrameChg>
      </pc:sldChg>
      <pc:sldChg chg="modSp mod">
        <pc:chgData name="Eliza Strazinska" userId="d358ba10-adb8-47af-9190-33b3a763da36" providerId="ADAL" clId="{DABE87C3-8478-426D-A48E-F37D9A6290B3}" dt="2024-08-22T12:53:54.077" v="40" actId="1076"/>
        <pc:sldMkLst>
          <pc:docMk/>
          <pc:sldMk cId="4133894856" sldId="2147469614"/>
        </pc:sldMkLst>
        <pc:spChg chg="mod">
          <ac:chgData name="Eliza Strazinska" userId="d358ba10-adb8-47af-9190-33b3a763da36" providerId="ADAL" clId="{DABE87C3-8478-426D-A48E-F37D9A6290B3}" dt="2024-08-22T12:53:54.077" v="40" actId="1076"/>
          <ac:spMkLst>
            <pc:docMk/>
            <pc:sldMk cId="4133894856" sldId="2147469614"/>
            <ac:spMk id="21" creationId="{9D6D375F-5855-AA3D-E1EC-02324C8D46F3}"/>
          </ac:spMkLst>
        </pc:spChg>
        <pc:graphicFrameChg chg="mod">
          <ac:chgData name="Eliza Strazinska" userId="d358ba10-adb8-47af-9190-33b3a763da36" providerId="ADAL" clId="{DABE87C3-8478-426D-A48E-F37D9A6290B3}" dt="2024-08-22T12:53:48.178" v="38"/>
          <ac:graphicFrameMkLst>
            <pc:docMk/>
            <pc:sldMk cId="4133894856" sldId="2147469614"/>
            <ac:graphicFrameMk id="19" creationId="{37144509-92A0-4376-8ABC-B310AA93017B}"/>
          </ac:graphicFrameMkLst>
        </pc:graphicFrameChg>
        <pc:graphicFrameChg chg="mod">
          <ac:chgData name="Eliza Strazinska" userId="d358ba10-adb8-47af-9190-33b3a763da36" providerId="ADAL" clId="{DABE87C3-8478-426D-A48E-F37D9A6290B3}" dt="2024-08-22T12:53:43.122" v="36"/>
          <ac:graphicFrameMkLst>
            <pc:docMk/>
            <pc:sldMk cId="4133894856" sldId="2147469614"/>
            <ac:graphicFrameMk id="20" creationId="{42F48413-8987-4169-BACA-34ADD6114457}"/>
          </ac:graphicFrameMkLst>
        </pc:graphicFrameChg>
        <pc:picChg chg="mod">
          <ac:chgData name="Eliza Strazinska" userId="d358ba10-adb8-47af-9190-33b3a763da36" providerId="ADAL" clId="{DABE87C3-8478-426D-A48E-F37D9A6290B3}" dt="2024-08-22T12:53:51.213" v="39" actId="1076"/>
          <ac:picMkLst>
            <pc:docMk/>
            <pc:sldMk cId="4133894856" sldId="2147469614"/>
            <ac:picMk id="15" creationId="{F5599A6F-01B5-A9A8-29C8-5DB42C1332B1}"/>
          </ac:picMkLst>
        </pc:picChg>
      </pc:sldChg>
      <pc:sldChg chg="modSp mod">
        <pc:chgData name="Eliza Strazinska" userId="d358ba10-adb8-47af-9190-33b3a763da36" providerId="ADAL" clId="{DABE87C3-8478-426D-A48E-F37D9A6290B3}" dt="2024-08-22T12:55:00.120" v="51" actId="1076"/>
        <pc:sldMkLst>
          <pc:docMk/>
          <pc:sldMk cId="222421509" sldId="2147469616"/>
        </pc:sldMkLst>
        <pc:spChg chg="mod">
          <ac:chgData name="Eliza Strazinska" userId="d358ba10-adb8-47af-9190-33b3a763da36" providerId="ADAL" clId="{DABE87C3-8478-426D-A48E-F37D9A6290B3}" dt="2024-08-22T12:54:11.685" v="42" actId="14100"/>
          <ac:spMkLst>
            <pc:docMk/>
            <pc:sldMk cId="222421509" sldId="2147469616"/>
            <ac:spMk id="5" creationId="{2921B3F9-F22E-47BE-B1C7-918F38F4B52B}"/>
          </ac:spMkLst>
        </pc:spChg>
        <pc:spChg chg="mod">
          <ac:chgData name="Eliza Strazinska" userId="d358ba10-adb8-47af-9190-33b3a763da36" providerId="ADAL" clId="{DABE87C3-8478-426D-A48E-F37D9A6290B3}" dt="2024-08-22T12:54:22.471" v="45" actId="1076"/>
          <ac:spMkLst>
            <pc:docMk/>
            <pc:sldMk cId="222421509" sldId="2147469616"/>
            <ac:spMk id="14" creationId="{82C1879B-D497-56CA-EE66-7DE43D8348B0}"/>
          </ac:spMkLst>
        </pc:spChg>
        <pc:spChg chg="mod">
          <ac:chgData name="Eliza Strazinska" userId="d358ba10-adb8-47af-9190-33b3a763da36" providerId="ADAL" clId="{DABE87C3-8478-426D-A48E-F37D9A6290B3}" dt="2024-08-22T12:54:55.377" v="50" actId="1076"/>
          <ac:spMkLst>
            <pc:docMk/>
            <pc:sldMk cId="222421509" sldId="2147469616"/>
            <ac:spMk id="20" creationId="{C757674F-28FF-9847-A4F2-36E4C89A526B}"/>
          </ac:spMkLst>
        </pc:spChg>
        <pc:spChg chg="mod">
          <ac:chgData name="Eliza Strazinska" userId="d358ba10-adb8-47af-9190-33b3a763da36" providerId="ADAL" clId="{DABE87C3-8478-426D-A48E-F37D9A6290B3}" dt="2024-08-22T12:55:00.120" v="51" actId="1076"/>
          <ac:spMkLst>
            <pc:docMk/>
            <pc:sldMk cId="222421509" sldId="2147469616"/>
            <ac:spMk id="21" creationId="{368968B0-416D-BFF6-6118-DACBFCFE3F08}"/>
          </ac:spMkLst>
        </pc:spChg>
        <pc:graphicFrameChg chg="modGraphic">
          <ac:chgData name="Eliza Strazinska" userId="d358ba10-adb8-47af-9190-33b3a763da36" providerId="ADAL" clId="{DABE87C3-8478-426D-A48E-F37D9A6290B3}" dt="2024-08-22T12:54:30.125" v="47" actId="14100"/>
          <ac:graphicFrameMkLst>
            <pc:docMk/>
            <pc:sldMk cId="222421509" sldId="2147469616"/>
            <ac:graphicFrameMk id="8" creationId="{6879805F-B7C5-3A83-3504-719A9DA82722}"/>
          </ac:graphicFrameMkLst>
        </pc:graphicFrameChg>
        <pc:graphicFrameChg chg="mod">
          <ac:chgData name="Eliza Strazinska" userId="d358ba10-adb8-47af-9190-33b3a763da36" providerId="ADAL" clId="{DABE87C3-8478-426D-A48E-F37D9A6290B3}" dt="2024-08-22T12:54:38.267" v="49" actId="14100"/>
          <ac:graphicFrameMkLst>
            <pc:docMk/>
            <pc:sldMk cId="222421509" sldId="2147469616"/>
            <ac:graphicFrameMk id="13" creationId="{36DA46FA-B763-4F41-BA32-57C7C1582E47}"/>
          </ac:graphicFrameMkLst>
        </pc:graphicFrameChg>
        <pc:graphicFrameChg chg="mod modGraphic">
          <ac:chgData name="Eliza Strazinska" userId="d358ba10-adb8-47af-9190-33b3a763da36" providerId="ADAL" clId="{DABE87C3-8478-426D-A48E-F37D9A6290B3}" dt="2024-08-22T12:54:33.709" v="48" actId="14100"/>
          <ac:graphicFrameMkLst>
            <pc:docMk/>
            <pc:sldMk cId="222421509" sldId="2147469616"/>
            <ac:graphicFrameMk id="19" creationId="{66773CCC-790A-F0DC-03B7-D75A7B072115}"/>
          </ac:graphicFrameMkLst>
        </pc:graphicFrameChg>
        <pc:picChg chg="mod">
          <ac:chgData name="Eliza Strazinska" userId="d358ba10-adb8-47af-9190-33b3a763da36" providerId="ADAL" clId="{DABE87C3-8478-426D-A48E-F37D9A6290B3}" dt="2024-08-22T12:54:26.941" v="46" actId="14100"/>
          <ac:picMkLst>
            <pc:docMk/>
            <pc:sldMk cId="222421509" sldId="2147469616"/>
            <ac:picMk id="24" creationId="{A210FE22-26AE-DCA3-ABA6-3165AA2D9ADB}"/>
          </ac:picMkLst>
        </pc:picChg>
      </pc:sldChg>
      <pc:sldChg chg="modSp mod">
        <pc:chgData name="Eliza Strazinska" userId="d358ba10-adb8-47af-9190-33b3a763da36" providerId="ADAL" clId="{DABE87C3-8478-426D-A48E-F37D9A6290B3}" dt="2024-08-22T12:53:14.167" v="33" actId="1076"/>
        <pc:sldMkLst>
          <pc:docMk/>
          <pc:sldMk cId="3365662031" sldId="2147469619"/>
        </pc:sldMkLst>
        <pc:spChg chg="mod">
          <ac:chgData name="Eliza Strazinska" userId="d358ba10-adb8-47af-9190-33b3a763da36" providerId="ADAL" clId="{DABE87C3-8478-426D-A48E-F37D9A6290B3}" dt="2024-08-22T12:53:14.167" v="33" actId="1076"/>
          <ac:spMkLst>
            <pc:docMk/>
            <pc:sldMk cId="3365662031" sldId="2147469619"/>
            <ac:spMk id="6" creationId="{E9B9E03D-4B4F-0534-18D0-4183B9B23FE9}"/>
          </ac:spMkLst>
        </pc:spChg>
      </pc:sldChg>
      <pc:sldChg chg="modSp mod">
        <pc:chgData name="Eliza Strazinska" userId="d358ba10-adb8-47af-9190-33b3a763da36" providerId="ADAL" clId="{DABE87C3-8478-426D-A48E-F37D9A6290B3}" dt="2024-08-22T13:00:08.323" v="60" actId="14100"/>
        <pc:sldMkLst>
          <pc:docMk/>
          <pc:sldMk cId="871807192" sldId="2147469629"/>
        </pc:sldMkLst>
        <pc:graphicFrameChg chg="mod">
          <ac:chgData name="Eliza Strazinska" userId="d358ba10-adb8-47af-9190-33b3a763da36" providerId="ADAL" clId="{DABE87C3-8478-426D-A48E-F37D9A6290B3}" dt="2024-08-22T13:00:08.323" v="60" actId="14100"/>
          <ac:graphicFrameMkLst>
            <pc:docMk/>
            <pc:sldMk cId="871807192" sldId="2147469629"/>
            <ac:graphicFrameMk id="13" creationId="{603F4711-8B87-40A4-BE31-325107151AAD}"/>
          </ac:graphicFrameMkLst>
        </pc:graphicFrameChg>
      </pc:sldChg>
      <pc:sldChg chg="addSp delSp modSp mod">
        <pc:chgData name="Eliza Strazinska" userId="d358ba10-adb8-47af-9190-33b3a763da36" providerId="ADAL" clId="{DABE87C3-8478-426D-A48E-F37D9A6290B3}" dt="2024-08-26T09:36:17.083" v="340" actId="20577"/>
        <pc:sldMkLst>
          <pc:docMk/>
          <pc:sldMk cId="2860899188" sldId="2147469630"/>
        </pc:sldMkLst>
        <pc:spChg chg="del mod">
          <ac:chgData name="Eliza Strazinska" userId="d358ba10-adb8-47af-9190-33b3a763da36" providerId="ADAL" clId="{DABE87C3-8478-426D-A48E-F37D9A6290B3}" dt="2024-08-23T05:21:41.431" v="322" actId="478"/>
          <ac:spMkLst>
            <pc:docMk/>
            <pc:sldMk cId="2860899188" sldId="2147469630"/>
            <ac:spMk id="2" creationId="{BFFC5E2E-C9A0-9D07-8513-D92E3D80FE6F}"/>
          </ac:spMkLst>
        </pc:spChg>
        <pc:spChg chg="add mod">
          <ac:chgData name="Eliza Strazinska" userId="d358ba10-adb8-47af-9190-33b3a763da36" providerId="ADAL" clId="{DABE87C3-8478-426D-A48E-F37D9A6290B3}" dt="2024-08-26T09:36:17.083" v="340" actId="20577"/>
          <ac:spMkLst>
            <pc:docMk/>
            <pc:sldMk cId="2860899188" sldId="2147469630"/>
            <ac:spMk id="3" creationId="{069B2AEF-07C9-34C4-E9B2-3774F67F038B}"/>
          </ac:spMkLst>
        </pc:spChg>
        <pc:spChg chg="mod">
          <ac:chgData name="Eliza Strazinska" userId="d358ba10-adb8-47af-9190-33b3a763da36" providerId="ADAL" clId="{DABE87C3-8478-426D-A48E-F37D9A6290B3}" dt="2024-08-23T05:19:35.682" v="91" actId="1076"/>
          <ac:spMkLst>
            <pc:docMk/>
            <pc:sldMk cId="2860899188" sldId="2147469630"/>
            <ac:spMk id="13" creationId="{43C7FDB5-0D66-E241-3C06-B362FD6DED54}"/>
          </ac:spMkLst>
        </pc:spChg>
        <pc:spChg chg="mod">
          <ac:chgData name="Eliza Strazinska" userId="d358ba10-adb8-47af-9190-33b3a763da36" providerId="ADAL" clId="{DABE87C3-8478-426D-A48E-F37D9A6290B3}" dt="2024-08-23T05:18:44.749" v="84" actId="1076"/>
          <ac:spMkLst>
            <pc:docMk/>
            <pc:sldMk cId="2860899188" sldId="2147469630"/>
            <ac:spMk id="14" creationId="{53CF0CF2-F998-18CC-99C5-4CD672A7D5DA}"/>
          </ac:spMkLst>
        </pc:spChg>
        <pc:picChg chg="mod">
          <ac:chgData name="Eliza Strazinska" userId="d358ba10-adb8-47af-9190-33b3a763da36" providerId="ADAL" clId="{DABE87C3-8478-426D-A48E-F37D9A6290B3}" dt="2024-08-23T05:18:44.749" v="84" actId="1076"/>
          <ac:picMkLst>
            <pc:docMk/>
            <pc:sldMk cId="2860899188" sldId="2147469630"/>
            <ac:picMk id="12" creationId="{6DF019D7-7E57-6535-8C24-332A29ABEAB7}"/>
          </ac:picMkLst>
        </pc:picChg>
      </pc:sldChg>
      <pc:sldChg chg="modSp mod">
        <pc:chgData name="Eliza Strazinska" userId="d358ba10-adb8-47af-9190-33b3a763da36" providerId="ADAL" clId="{DABE87C3-8478-426D-A48E-F37D9A6290B3}" dt="2024-08-22T12:51:32.783" v="19" actId="20577"/>
        <pc:sldMkLst>
          <pc:docMk/>
          <pc:sldMk cId="721746787" sldId="2147469632"/>
        </pc:sldMkLst>
        <pc:spChg chg="mod">
          <ac:chgData name="Eliza Strazinska" userId="d358ba10-adb8-47af-9190-33b3a763da36" providerId="ADAL" clId="{DABE87C3-8478-426D-A48E-F37D9A6290B3}" dt="2024-08-22T12:50:30.833" v="16" actId="14100"/>
          <ac:spMkLst>
            <pc:docMk/>
            <pc:sldMk cId="721746787" sldId="2147469632"/>
            <ac:spMk id="8" creationId="{3CE22EAA-C44F-9C7D-1E74-59E5279F999C}"/>
          </ac:spMkLst>
        </pc:spChg>
        <pc:spChg chg="mod">
          <ac:chgData name="Eliza Strazinska" userId="d358ba10-adb8-47af-9190-33b3a763da36" providerId="ADAL" clId="{DABE87C3-8478-426D-A48E-F37D9A6290B3}" dt="2024-08-22T12:49:25.404" v="3" actId="1076"/>
          <ac:spMkLst>
            <pc:docMk/>
            <pc:sldMk cId="721746787" sldId="2147469632"/>
            <ac:spMk id="12" creationId="{2A1607D0-5DBC-AB5A-A845-6B685806D1DE}"/>
          </ac:spMkLst>
        </pc:spChg>
        <pc:graphicFrameChg chg="mod">
          <ac:chgData name="Eliza Strazinska" userId="d358ba10-adb8-47af-9190-33b3a763da36" providerId="ADAL" clId="{DABE87C3-8478-426D-A48E-F37D9A6290B3}" dt="2024-08-22T12:50:24.051" v="13" actId="14100"/>
          <ac:graphicFrameMkLst>
            <pc:docMk/>
            <pc:sldMk cId="721746787" sldId="2147469632"/>
            <ac:graphicFrameMk id="11" creationId="{01A269F4-523C-439E-B681-AAE0D3E058F4}"/>
          </ac:graphicFrameMkLst>
        </pc:graphicFrameChg>
        <pc:graphicFrameChg chg="mod modGraphic">
          <ac:chgData name="Eliza Strazinska" userId="d358ba10-adb8-47af-9190-33b3a763da36" providerId="ADAL" clId="{DABE87C3-8478-426D-A48E-F37D9A6290B3}" dt="2024-08-22T12:51:32.783" v="19" actId="20577"/>
          <ac:graphicFrameMkLst>
            <pc:docMk/>
            <pc:sldMk cId="721746787" sldId="2147469632"/>
            <ac:graphicFrameMk id="24" creationId="{1DD82478-AC13-FBD3-23EA-7ED983A2DF4B}"/>
          </ac:graphicFrameMkLst>
        </pc:graphicFrameChg>
      </pc:sldChg>
      <pc:sldChg chg="modSp mod">
        <pc:chgData name="Eliza Strazinska" userId="d358ba10-adb8-47af-9190-33b3a763da36" providerId="ADAL" clId="{DABE87C3-8478-426D-A48E-F37D9A6290B3}" dt="2024-08-22T12:49:16.463" v="1" actId="1076"/>
        <pc:sldMkLst>
          <pc:docMk/>
          <pc:sldMk cId="4173633273" sldId="2147469634"/>
        </pc:sldMkLst>
        <pc:spChg chg="mod">
          <ac:chgData name="Eliza Strazinska" userId="d358ba10-adb8-47af-9190-33b3a763da36" providerId="ADAL" clId="{DABE87C3-8478-426D-A48E-F37D9A6290B3}" dt="2024-08-22T12:49:16.463" v="1" actId="1076"/>
          <ac:spMkLst>
            <pc:docMk/>
            <pc:sldMk cId="4173633273" sldId="2147469634"/>
            <ac:spMk id="2" creationId="{BD2F88F9-DD3B-4597-8733-E48868713107}"/>
          </ac:spMkLst>
        </pc:spChg>
      </pc:sldChg>
      <pc:sldChg chg="modSp mod">
        <pc:chgData name="Eliza Strazinska" userId="d358ba10-adb8-47af-9190-33b3a763da36" providerId="ADAL" clId="{DABE87C3-8478-426D-A48E-F37D9A6290B3}" dt="2024-08-22T12:52:46.059" v="32" actId="3064"/>
        <pc:sldMkLst>
          <pc:docMk/>
          <pc:sldMk cId="3513473692" sldId="2147469635"/>
        </pc:sldMkLst>
        <pc:spChg chg="mod">
          <ac:chgData name="Eliza Strazinska" userId="d358ba10-adb8-47af-9190-33b3a763da36" providerId="ADAL" clId="{DABE87C3-8478-426D-A48E-F37D9A6290B3}" dt="2024-08-22T12:52:26.223" v="23" actId="1076"/>
          <ac:spMkLst>
            <pc:docMk/>
            <pc:sldMk cId="3513473692" sldId="2147469635"/>
            <ac:spMk id="23" creationId="{7445C987-6AFF-3F4C-CB07-CD5469D4843F}"/>
          </ac:spMkLst>
        </pc:spChg>
        <pc:graphicFrameChg chg="mod modGraphic">
          <ac:chgData name="Eliza Strazinska" userId="d358ba10-adb8-47af-9190-33b3a763da36" providerId="ADAL" clId="{DABE87C3-8478-426D-A48E-F37D9A6290B3}" dt="2024-08-22T12:52:46.059" v="32" actId="3064"/>
          <ac:graphicFrameMkLst>
            <pc:docMk/>
            <pc:sldMk cId="3513473692" sldId="2147469635"/>
            <ac:graphicFrameMk id="17" creationId="{07DFC22A-CA3F-2B38-7FF0-A206DE5BD2E5}"/>
          </ac:graphicFrameMkLst>
        </pc:graphicFrameChg>
      </pc:sldChg>
      <pc:sldChg chg="modSp mod">
        <pc:chgData name="Eliza Strazinska" userId="d358ba10-adb8-47af-9190-33b3a763da36" providerId="ADAL" clId="{DABE87C3-8478-426D-A48E-F37D9A6290B3}" dt="2024-08-22T13:17:59.493" v="81" actId="1035"/>
        <pc:sldMkLst>
          <pc:docMk/>
          <pc:sldMk cId="810320548" sldId="2147469640"/>
        </pc:sldMkLst>
        <pc:spChg chg="mod">
          <ac:chgData name="Eliza Strazinska" userId="d358ba10-adb8-47af-9190-33b3a763da36" providerId="ADAL" clId="{DABE87C3-8478-426D-A48E-F37D9A6290B3}" dt="2024-08-22T13:17:51.908" v="73" actId="14100"/>
          <ac:spMkLst>
            <pc:docMk/>
            <pc:sldMk cId="810320548" sldId="2147469640"/>
            <ac:spMk id="11" creationId="{2711B372-C310-6316-4E40-F68DDA54F20E}"/>
          </ac:spMkLst>
        </pc:spChg>
        <pc:spChg chg="mod">
          <ac:chgData name="Eliza Strazinska" userId="d358ba10-adb8-47af-9190-33b3a763da36" providerId="ADAL" clId="{DABE87C3-8478-426D-A48E-F37D9A6290B3}" dt="2024-08-22T13:17:59.493" v="81" actId="1035"/>
          <ac:spMkLst>
            <pc:docMk/>
            <pc:sldMk cId="810320548" sldId="2147469640"/>
            <ac:spMk id="20" creationId="{CACD733D-D510-5DDF-509E-D6248F01602A}"/>
          </ac:spMkLst>
        </pc:spChg>
        <pc:graphicFrameChg chg="mod">
          <ac:chgData name="Eliza Strazinska" userId="d358ba10-adb8-47af-9190-33b3a763da36" providerId="ADAL" clId="{DABE87C3-8478-426D-A48E-F37D9A6290B3}" dt="2024-08-22T13:17:59.493" v="81" actId="1035"/>
          <ac:graphicFrameMkLst>
            <pc:docMk/>
            <pc:sldMk cId="810320548" sldId="2147469640"/>
            <ac:graphicFrameMk id="16" creationId="{EDC2C43D-59F9-344C-4E3C-847C4EB18B8C}"/>
          </ac:graphicFrameMkLst>
        </pc:graphicFrameChg>
        <pc:graphicFrameChg chg="mod modGraphic">
          <ac:chgData name="Eliza Strazinska" userId="d358ba10-adb8-47af-9190-33b3a763da36" providerId="ADAL" clId="{DABE87C3-8478-426D-A48E-F37D9A6290B3}" dt="2024-08-22T13:17:46.699" v="70" actId="14734"/>
          <ac:graphicFrameMkLst>
            <pc:docMk/>
            <pc:sldMk cId="810320548" sldId="2147469640"/>
            <ac:graphicFrameMk id="18" creationId="{A9D890C1-8F63-8DEB-4220-551D35FAB541}"/>
          </ac:graphicFrameMkLst>
        </pc:graphicFrameChg>
      </pc:sldChg>
      <pc:sldChg chg="modSp">
        <pc:chgData name="Eliza Strazinska" userId="d358ba10-adb8-47af-9190-33b3a763da36" providerId="ADAL" clId="{DABE87C3-8478-426D-A48E-F37D9A6290B3}" dt="2024-08-22T13:07:12.673" v="61"/>
        <pc:sldMkLst>
          <pc:docMk/>
          <pc:sldMk cId="1068074142" sldId="2147469723"/>
        </pc:sldMkLst>
        <pc:graphicFrameChg chg="mod">
          <ac:chgData name="Eliza Strazinska" userId="d358ba10-adb8-47af-9190-33b3a763da36" providerId="ADAL" clId="{DABE87C3-8478-426D-A48E-F37D9A6290B3}" dt="2024-08-22T13:07:12.673" v="61"/>
          <ac:graphicFrameMkLst>
            <pc:docMk/>
            <pc:sldMk cId="1068074142" sldId="2147469723"/>
            <ac:graphicFrameMk id="13" creationId="{B78AB3CA-E4B6-4668-ABF2-9ADDB89107E3}"/>
          </ac:graphicFrameMkLst>
        </pc:graphicFrameChg>
      </pc:sldChg>
    </pc:docChg>
  </pc:docChgLst>
  <pc:docChgLst>
    <pc:chgData name="Eliza Strazinska" userId="d358ba10-adb8-47af-9190-33b3a763da36" providerId="ADAL" clId="{E98C977E-B28B-45FC-A6AA-E2734DA6BCED}"/>
    <pc:docChg chg="modSld">
      <pc:chgData name="Eliza Strazinska" userId="d358ba10-adb8-47af-9190-33b3a763da36" providerId="ADAL" clId="{E98C977E-B28B-45FC-A6AA-E2734DA6BCED}" dt="2024-08-30T08:18:55.473" v="21" actId="20577"/>
      <pc:docMkLst>
        <pc:docMk/>
      </pc:docMkLst>
      <pc:sldChg chg="modSp mod">
        <pc:chgData name="Eliza Strazinska" userId="d358ba10-adb8-47af-9190-33b3a763da36" providerId="ADAL" clId="{E98C977E-B28B-45FC-A6AA-E2734DA6BCED}" dt="2024-08-30T08:18:55.473" v="21" actId="20577"/>
        <pc:sldMkLst>
          <pc:docMk/>
          <pc:sldMk cId="3250272508" sldId="2141411885"/>
        </pc:sldMkLst>
        <pc:spChg chg="mod">
          <ac:chgData name="Eliza Strazinska" userId="d358ba10-adb8-47af-9190-33b3a763da36" providerId="ADAL" clId="{E98C977E-B28B-45FC-A6AA-E2734DA6BCED}" dt="2024-08-30T08:18:55.473" v="21" actId="20577"/>
          <ac:spMkLst>
            <pc:docMk/>
            <pc:sldMk cId="3250272508" sldId="2141411885"/>
            <ac:spMk id="10" creationId="{9364738B-4FBF-4E2C-B0CC-5970AB37BD63}"/>
          </ac:spMkLst>
        </pc:spChg>
      </pc:sldChg>
      <pc:sldChg chg="modSp mod">
        <pc:chgData name="Eliza Strazinska" userId="d358ba10-adb8-47af-9190-33b3a763da36" providerId="ADAL" clId="{E98C977E-B28B-45FC-A6AA-E2734DA6BCED}" dt="2024-08-30T06:46:22.919" v="17" actId="20577"/>
        <pc:sldMkLst>
          <pc:docMk/>
          <pc:sldMk cId="1201127612" sldId="2147469622"/>
        </pc:sldMkLst>
        <pc:spChg chg="mod">
          <ac:chgData name="Eliza Strazinska" userId="d358ba10-adb8-47af-9190-33b3a763da36" providerId="ADAL" clId="{E98C977E-B28B-45FC-A6AA-E2734DA6BCED}" dt="2024-08-30T06:46:22.919" v="17" actId="20577"/>
          <ac:spMkLst>
            <pc:docMk/>
            <pc:sldMk cId="1201127612" sldId="2147469622"/>
            <ac:spMk id="5" creationId="{2921B3F9-F22E-47BE-B1C7-918F38F4B52B}"/>
          </ac:spMkLst>
        </pc:spChg>
      </pc:sldChg>
      <pc:sldChg chg="modSp mod">
        <pc:chgData name="Eliza Strazinska" userId="d358ba10-adb8-47af-9190-33b3a763da36" providerId="ADAL" clId="{E98C977E-B28B-45FC-A6AA-E2734DA6BCED}" dt="2024-08-30T06:30:34.856" v="7" actId="1076"/>
        <pc:sldMkLst>
          <pc:docMk/>
          <pc:sldMk cId="3649161363" sldId="2147469623"/>
        </pc:sldMkLst>
        <pc:spChg chg="mod">
          <ac:chgData name="Eliza Strazinska" userId="d358ba10-adb8-47af-9190-33b3a763da36" providerId="ADAL" clId="{E98C977E-B28B-45FC-A6AA-E2734DA6BCED}" dt="2024-08-30T06:30:20.195" v="3" actId="1076"/>
          <ac:spMkLst>
            <pc:docMk/>
            <pc:sldMk cId="3649161363" sldId="2147469623"/>
            <ac:spMk id="8" creationId="{B5FFFEAB-3C80-B918-B2DB-5D4D655E8CA2}"/>
          </ac:spMkLst>
        </pc:spChg>
        <pc:spChg chg="mod">
          <ac:chgData name="Eliza Strazinska" userId="d358ba10-adb8-47af-9190-33b3a763da36" providerId="ADAL" clId="{E98C977E-B28B-45FC-A6AA-E2734DA6BCED}" dt="2024-08-30T06:30:24.391" v="4" actId="1076"/>
          <ac:spMkLst>
            <pc:docMk/>
            <pc:sldMk cId="3649161363" sldId="2147469623"/>
            <ac:spMk id="17" creationId="{F90B16BA-EB75-A56F-431C-2B6F00C04B1D}"/>
          </ac:spMkLst>
        </pc:spChg>
        <pc:spChg chg="mod">
          <ac:chgData name="Eliza Strazinska" userId="d358ba10-adb8-47af-9190-33b3a763da36" providerId="ADAL" clId="{E98C977E-B28B-45FC-A6AA-E2734DA6BCED}" dt="2024-08-30T06:30:20.195" v="3" actId="1076"/>
          <ac:spMkLst>
            <pc:docMk/>
            <pc:sldMk cId="3649161363" sldId="2147469623"/>
            <ac:spMk id="18" creationId="{E4ACA69E-C678-EC08-370C-2B7DA905A9AD}"/>
          </ac:spMkLst>
        </pc:spChg>
        <pc:spChg chg="mod">
          <ac:chgData name="Eliza Strazinska" userId="d358ba10-adb8-47af-9190-33b3a763da36" providerId="ADAL" clId="{E98C977E-B28B-45FC-A6AA-E2734DA6BCED}" dt="2024-08-30T06:30:32.358" v="6" actId="1076"/>
          <ac:spMkLst>
            <pc:docMk/>
            <pc:sldMk cId="3649161363" sldId="2147469623"/>
            <ac:spMk id="48" creationId="{E323CD15-A766-2004-3979-DD03E666227D}"/>
          </ac:spMkLst>
        </pc:spChg>
        <pc:spChg chg="mod">
          <ac:chgData name="Eliza Strazinska" userId="d358ba10-adb8-47af-9190-33b3a763da36" providerId="ADAL" clId="{E98C977E-B28B-45FC-A6AA-E2734DA6BCED}" dt="2024-08-30T06:30:34.856" v="7" actId="1076"/>
          <ac:spMkLst>
            <pc:docMk/>
            <pc:sldMk cId="3649161363" sldId="2147469623"/>
            <ac:spMk id="54" creationId="{9590A4DF-8D48-5AE5-F393-16B76C537CC1}"/>
          </ac:spMkLst>
        </pc:spChg>
        <pc:cxnChg chg="mod">
          <ac:chgData name="Eliza Strazinska" userId="d358ba10-adb8-47af-9190-33b3a763da36" providerId="ADAL" clId="{E98C977E-B28B-45FC-A6AA-E2734DA6BCED}" dt="2024-08-30T06:30:20.195" v="3" actId="1076"/>
          <ac:cxnSpMkLst>
            <pc:docMk/>
            <pc:sldMk cId="3649161363" sldId="2147469623"/>
            <ac:cxnSpMk id="12" creationId="{8D28DB88-B2F4-5668-0D3A-D19C294E4F58}"/>
          </ac:cxnSpMkLst>
        </pc:cxnChg>
        <pc:cxnChg chg="mod">
          <ac:chgData name="Eliza Strazinska" userId="d358ba10-adb8-47af-9190-33b3a763da36" providerId="ADAL" clId="{E98C977E-B28B-45FC-A6AA-E2734DA6BCED}" dt="2024-08-30T06:30:20.195" v="3" actId="1076"/>
          <ac:cxnSpMkLst>
            <pc:docMk/>
            <pc:sldMk cId="3649161363" sldId="2147469623"/>
            <ac:cxnSpMk id="47" creationId="{D64AD2AC-92F8-FDE6-3D41-E495DCDA930D}"/>
          </ac:cxnSpMkLst>
        </pc:cxnChg>
      </pc:sldChg>
      <pc:sldChg chg="modSp mod">
        <pc:chgData name="Eliza Strazinska" userId="d358ba10-adb8-47af-9190-33b3a763da36" providerId="ADAL" clId="{E98C977E-B28B-45FC-A6AA-E2734DA6BCED}" dt="2024-08-30T06:30:41.887" v="9" actId="20577"/>
        <pc:sldMkLst>
          <pc:docMk/>
          <pc:sldMk cId="2506244090" sldId="2147469628"/>
        </pc:sldMkLst>
        <pc:spChg chg="mod">
          <ac:chgData name="Eliza Strazinska" userId="d358ba10-adb8-47af-9190-33b3a763da36" providerId="ADAL" clId="{E98C977E-B28B-45FC-A6AA-E2734DA6BCED}" dt="2024-08-30T06:30:41.887" v="9" actId="20577"/>
          <ac:spMkLst>
            <pc:docMk/>
            <pc:sldMk cId="2506244090" sldId="2147469628"/>
            <ac:spMk id="5" creationId="{2921B3F9-F22E-47BE-B1C7-918F38F4B52B}"/>
          </ac:spMkLst>
        </pc:spChg>
      </pc:sldChg>
      <pc:sldChg chg="modSp mod">
        <pc:chgData name="Eliza Strazinska" userId="d358ba10-adb8-47af-9190-33b3a763da36" providerId="ADAL" clId="{E98C977E-B28B-45FC-A6AA-E2734DA6BCED}" dt="2024-08-30T06:30:56.590" v="15" actId="20577"/>
        <pc:sldMkLst>
          <pc:docMk/>
          <pc:sldMk cId="810320548" sldId="2147469640"/>
        </pc:sldMkLst>
        <pc:graphicFrameChg chg="modGraphic">
          <ac:chgData name="Eliza Strazinska" userId="d358ba10-adb8-47af-9190-33b3a763da36" providerId="ADAL" clId="{E98C977E-B28B-45FC-A6AA-E2734DA6BCED}" dt="2024-08-30T06:30:56.590" v="15" actId="20577"/>
          <ac:graphicFrameMkLst>
            <pc:docMk/>
            <pc:sldMk cId="810320548" sldId="2147469640"/>
            <ac:graphicFrameMk id="16" creationId="{EDC2C43D-59F9-344C-4E3C-847C4EB18B8C}"/>
          </ac:graphicFrameMkLst>
        </pc:graphicFrameChg>
        <pc:graphicFrameChg chg="modGraphic">
          <ac:chgData name="Eliza Strazinska" userId="d358ba10-adb8-47af-9190-33b3a763da36" providerId="ADAL" clId="{E98C977E-B28B-45FC-A6AA-E2734DA6BCED}" dt="2024-08-30T06:30:53.857" v="13" actId="20577"/>
          <ac:graphicFrameMkLst>
            <pc:docMk/>
            <pc:sldMk cId="810320548" sldId="2147469640"/>
            <ac:graphicFrameMk id="18" creationId="{A9D890C1-8F63-8DEB-4220-551D35FAB541}"/>
          </ac:graphicFrameMkLst>
        </pc:graphicFrameChg>
      </pc:sldChg>
    </pc:docChg>
  </pc:docChgLst>
  <pc:docChgLst>
    <pc:chgData name="Kristaps Rengarts" userId="0bfb6b32-9024-481d-ad57-0127eeb79e13" providerId="ADAL" clId="{D94E5570-7298-4902-8D84-2EFD83B1BC1C}"/>
    <pc:docChg chg="undo custSel modSld modMainMaster">
      <pc:chgData name="Kristaps Rengarts" userId="0bfb6b32-9024-481d-ad57-0127eeb79e13" providerId="ADAL" clId="{D94E5570-7298-4902-8D84-2EFD83B1BC1C}" dt="2024-08-29T11:06:46.030" v="409" actId="478"/>
      <pc:docMkLst>
        <pc:docMk/>
      </pc:docMkLst>
      <pc:sldChg chg="modSp mod">
        <pc:chgData name="Kristaps Rengarts" userId="0bfb6b32-9024-481d-ad57-0127eeb79e13" providerId="ADAL" clId="{D94E5570-7298-4902-8D84-2EFD83B1BC1C}" dt="2024-08-29T11:06:33.631" v="408" actId="6549"/>
        <pc:sldMkLst>
          <pc:docMk/>
          <pc:sldMk cId="3250272508" sldId="2141411885"/>
        </pc:sldMkLst>
        <pc:spChg chg="mod">
          <ac:chgData name="Kristaps Rengarts" userId="0bfb6b32-9024-481d-ad57-0127eeb79e13" providerId="ADAL" clId="{D94E5570-7298-4902-8D84-2EFD83B1BC1C}" dt="2024-08-29T11:06:28.854" v="405" actId="20577"/>
          <ac:spMkLst>
            <pc:docMk/>
            <pc:sldMk cId="3250272508" sldId="2141411885"/>
            <ac:spMk id="10" creationId="{9364738B-4FBF-4E2C-B0CC-5970AB37BD63}"/>
          </ac:spMkLst>
        </pc:spChg>
        <pc:spChg chg="mod">
          <ac:chgData name="Kristaps Rengarts" userId="0bfb6b32-9024-481d-ad57-0127eeb79e13" providerId="ADAL" clId="{D94E5570-7298-4902-8D84-2EFD83B1BC1C}" dt="2024-08-29T11:06:33.631" v="408" actId="6549"/>
          <ac:spMkLst>
            <pc:docMk/>
            <pc:sldMk cId="3250272508" sldId="2141411885"/>
            <ac:spMk id="11" creationId="{C518164B-4C25-43C5-AE7C-4BE7206CE91F}"/>
          </ac:spMkLst>
        </pc:spChg>
      </pc:sldChg>
      <pc:sldChg chg="modSp mod">
        <pc:chgData name="Kristaps Rengarts" userId="0bfb6b32-9024-481d-ad57-0127eeb79e13" providerId="ADAL" clId="{D94E5570-7298-4902-8D84-2EFD83B1BC1C}" dt="2024-08-29T11:06:22.863" v="403" actId="6549"/>
        <pc:sldMkLst>
          <pc:docMk/>
          <pc:sldMk cId="1843015241" sldId="2141411931"/>
        </pc:sldMkLst>
        <pc:spChg chg="mod">
          <ac:chgData name="Kristaps Rengarts" userId="0bfb6b32-9024-481d-ad57-0127eeb79e13" providerId="ADAL" clId="{D94E5570-7298-4902-8D84-2EFD83B1BC1C}" dt="2024-08-29T11:06:22.863" v="403" actId="6549"/>
          <ac:spMkLst>
            <pc:docMk/>
            <pc:sldMk cId="1843015241" sldId="2141411931"/>
            <ac:spMk id="2" creationId="{00000000-0000-0000-0000-000000000000}"/>
          </ac:spMkLst>
        </pc:spChg>
        <pc:spChg chg="mod">
          <ac:chgData name="Kristaps Rengarts" userId="0bfb6b32-9024-481d-ad57-0127eeb79e13" providerId="ADAL" clId="{D94E5570-7298-4902-8D84-2EFD83B1BC1C}" dt="2024-08-27T10:42:10.053" v="359" actId="20577"/>
          <ac:spMkLst>
            <pc:docMk/>
            <pc:sldMk cId="1843015241" sldId="2141411931"/>
            <ac:spMk id="5" creationId="{F3EB1EC8-81F5-0A55-77C8-B16843D36EB9}"/>
          </ac:spMkLst>
        </pc:spChg>
      </pc:sldChg>
      <pc:sldChg chg="modSp mod">
        <pc:chgData name="Kristaps Rengarts" userId="0bfb6b32-9024-481d-ad57-0127eeb79e13" providerId="ADAL" clId="{D94E5570-7298-4902-8D84-2EFD83B1BC1C}" dt="2024-08-27T10:32:15.566" v="161" actId="20577"/>
        <pc:sldMkLst>
          <pc:docMk/>
          <pc:sldMk cId="442477470" sldId="2147469611"/>
        </pc:sldMkLst>
        <pc:graphicFrameChg chg="modGraphic">
          <ac:chgData name="Kristaps Rengarts" userId="0bfb6b32-9024-481d-ad57-0127eeb79e13" providerId="ADAL" clId="{D94E5570-7298-4902-8D84-2EFD83B1BC1C}" dt="2024-08-27T10:32:15.566" v="161" actId="20577"/>
          <ac:graphicFrameMkLst>
            <pc:docMk/>
            <pc:sldMk cId="442477470" sldId="2147469611"/>
            <ac:graphicFrameMk id="14" creationId="{E7A3AE63-42A4-C680-7760-AFB33935BA3F}"/>
          </ac:graphicFrameMkLst>
        </pc:graphicFrameChg>
      </pc:sldChg>
      <pc:sldChg chg="modSp mod">
        <pc:chgData name="Kristaps Rengarts" userId="0bfb6b32-9024-481d-ad57-0127eeb79e13" providerId="ADAL" clId="{D94E5570-7298-4902-8D84-2EFD83B1BC1C}" dt="2024-08-27T10:40:47.083" v="329" actId="20577"/>
        <pc:sldMkLst>
          <pc:docMk/>
          <pc:sldMk cId="1201127612" sldId="2147469622"/>
        </pc:sldMkLst>
        <pc:spChg chg="mod">
          <ac:chgData name="Kristaps Rengarts" userId="0bfb6b32-9024-481d-ad57-0127eeb79e13" providerId="ADAL" clId="{D94E5570-7298-4902-8D84-2EFD83B1BC1C}" dt="2024-08-27T10:40:47.083" v="329" actId="20577"/>
          <ac:spMkLst>
            <pc:docMk/>
            <pc:sldMk cId="1201127612" sldId="2147469622"/>
            <ac:spMk id="28" creationId="{2C861DBD-AE12-96ED-2443-35F99366ECB2}"/>
          </ac:spMkLst>
        </pc:spChg>
        <pc:spChg chg="mod">
          <ac:chgData name="Kristaps Rengarts" userId="0bfb6b32-9024-481d-ad57-0127eeb79e13" providerId="ADAL" clId="{D94E5570-7298-4902-8D84-2EFD83B1BC1C}" dt="2024-08-27T10:28:55.600" v="153" actId="20577"/>
          <ac:spMkLst>
            <pc:docMk/>
            <pc:sldMk cId="1201127612" sldId="2147469622"/>
            <ac:spMk id="38" creationId="{7C4D125A-B192-B6F4-6B2B-C9585284A536}"/>
          </ac:spMkLst>
        </pc:spChg>
      </pc:sldChg>
      <pc:sldChg chg="modSp mod">
        <pc:chgData name="Kristaps Rengarts" userId="0bfb6b32-9024-481d-ad57-0127eeb79e13" providerId="ADAL" clId="{D94E5570-7298-4902-8D84-2EFD83B1BC1C}" dt="2024-08-27T10:43:27.109" v="402" actId="14100"/>
        <pc:sldMkLst>
          <pc:docMk/>
          <pc:sldMk cId="871807192" sldId="2147469629"/>
        </pc:sldMkLst>
        <pc:spChg chg="mod">
          <ac:chgData name="Kristaps Rengarts" userId="0bfb6b32-9024-481d-ad57-0127eeb79e13" providerId="ADAL" clId="{D94E5570-7298-4902-8D84-2EFD83B1BC1C}" dt="2024-08-27T10:35:53.362" v="237" actId="20577"/>
          <ac:spMkLst>
            <pc:docMk/>
            <pc:sldMk cId="871807192" sldId="2147469629"/>
            <ac:spMk id="5" creationId="{2921B3F9-F22E-47BE-B1C7-918F38F4B52B}"/>
          </ac:spMkLst>
        </pc:spChg>
        <pc:spChg chg="mod">
          <ac:chgData name="Kristaps Rengarts" userId="0bfb6b32-9024-481d-ad57-0127eeb79e13" providerId="ADAL" clId="{D94E5570-7298-4902-8D84-2EFD83B1BC1C}" dt="2024-08-27T10:43:27.109" v="402" actId="14100"/>
          <ac:spMkLst>
            <pc:docMk/>
            <pc:sldMk cId="871807192" sldId="2147469629"/>
            <ac:spMk id="15" creationId="{FCCC928A-C083-217B-3B12-E6FD5938EDBC}"/>
          </ac:spMkLst>
        </pc:spChg>
        <pc:graphicFrameChg chg="mod">
          <ac:chgData name="Kristaps Rengarts" userId="0bfb6b32-9024-481d-ad57-0127eeb79e13" providerId="ADAL" clId="{D94E5570-7298-4902-8D84-2EFD83B1BC1C}" dt="2024-08-27T10:39:53.944" v="326" actId="20577"/>
          <ac:graphicFrameMkLst>
            <pc:docMk/>
            <pc:sldMk cId="871807192" sldId="2147469629"/>
            <ac:graphicFrameMk id="13" creationId="{603F4711-8B87-40A4-BE31-325107151AAD}"/>
          </ac:graphicFrameMkLst>
        </pc:graphicFrameChg>
      </pc:sldChg>
      <pc:sldChg chg="modSp mod">
        <pc:chgData name="Kristaps Rengarts" userId="0bfb6b32-9024-481d-ad57-0127eeb79e13" providerId="ADAL" clId="{D94E5570-7298-4902-8D84-2EFD83B1BC1C}" dt="2024-08-27T10:28:02.913" v="136" actId="20577"/>
        <pc:sldMkLst>
          <pc:docMk/>
          <pc:sldMk cId="721746787" sldId="2147469632"/>
        </pc:sldMkLst>
        <pc:spChg chg="mod">
          <ac:chgData name="Kristaps Rengarts" userId="0bfb6b32-9024-481d-ad57-0127eeb79e13" providerId="ADAL" clId="{D94E5570-7298-4902-8D84-2EFD83B1BC1C}" dt="2024-08-27T10:28:02.913" v="136" actId="20577"/>
          <ac:spMkLst>
            <pc:docMk/>
            <pc:sldMk cId="721746787" sldId="2147469632"/>
            <ac:spMk id="12" creationId="{2A1607D0-5DBC-AB5A-A845-6B685806D1DE}"/>
          </ac:spMkLst>
        </pc:spChg>
      </pc:sldChg>
      <pc:sldChg chg="modSp mod">
        <pc:chgData name="Kristaps Rengarts" userId="0bfb6b32-9024-481d-ad57-0127eeb79e13" providerId="ADAL" clId="{D94E5570-7298-4902-8D84-2EFD83B1BC1C}" dt="2024-08-27T10:29:37.944" v="155" actId="14734"/>
        <pc:sldMkLst>
          <pc:docMk/>
          <pc:sldMk cId="3513473692" sldId="2147469635"/>
        </pc:sldMkLst>
        <pc:graphicFrameChg chg="modGraphic">
          <ac:chgData name="Kristaps Rengarts" userId="0bfb6b32-9024-481d-ad57-0127eeb79e13" providerId="ADAL" clId="{D94E5570-7298-4902-8D84-2EFD83B1BC1C}" dt="2024-08-27T10:29:37.944" v="155" actId="14734"/>
          <ac:graphicFrameMkLst>
            <pc:docMk/>
            <pc:sldMk cId="3513473692" sldId="2147469635"/>
            <ac:graphicFrameMk id="17" creationId="{07DFC22A-CA3F-2B38-7FF0-A206DE5BD2E5}"/>
          </ac:graphicFrameMkLst>
        </pc:graphicFrameChg>
      </pc:sldChg>
      <pc:sldMasterChg chg="modSldLayout">
        <pc:chgData name="Kristaps Rengarts" userId="0bfb6b32-9024-481d-ad57-0127eeb79e13" providerId="ADAL" clId="{D94E5570-7298-4902-8D84-2EFD83B1BC1C}" dt="2024-08-29T11:06:46.030" v="409" actId="478"/>
        <pc:sldMasterMkLst>
          <pc:docMk/>
          <pc:sldMasterMk cId="571831627" sldId="2147483760"/>
        </pc:sldMasterMkLst>
        <pc:sldLayoutChg chg="delSp mod">
          <pc:chgData name="Kristaps Rengarts" userId="0bfb6b32-9024-481d-ad57-0127eeb79e13" providerId="ADAL" clId="{D94E5570-7298-4902-8D84-2EFD83B1BC1C}" dt="2024-08-29T11:06:46.030" v="409" actId="478"/>
          <pc:sldLayoutMkLst>
            <pc:docMk/>
            <pc:sldMasterMk cId="571831627" sldId="2147483760"/>
            <pc:sldLayoutMk cId="1122521960" sldId="2147483765"/>
          </pc:sldLayoutMkLst>
          <pc:spChg chg="del">
            <ac:chgData name="Kristaps Rengarts" userId="0bfb6b32-9024-481d-ad57-0127eeb79e13" providerId="ADAL" clId="{D94E5570-7298-4902-8D84-2EFD83B1BC1C}" dt="2024-08-29T11:06:46.030" v="409" actId="478"/>
            <ac:spMkLst>
              <pc:docMk/>
              <pc:sldMasterMk cId="571831627" sldId="2147483760"/>
              <pc:sldLayoutMk cId="1122521960" sldId="2147483765"/>
              <ac:spMk id="6" creationId="{CCB0BA81-323B-84E6-5E7B-73CE0E78B65E}"/>
            </ac:spMkLst>
          </pc:spChg>
        </pc:sldLayoutChg>
      </pc:sldMasterChg>
    </pc:docChg>
  </pc:docChgLst>
  <pc:docChgLst>
    <pc:chgData name="Eliza Strazinska" userId="d358ba10-adb8-47af-9190-33b3a763da36" providerId="ADAL" clId="{A14D916D-47EE-4A9C-AF07-39B5E2C36305}"/>
    <pc:docChg chg="undo custSel modSld sldOrd">
      <pc:chgData name="Eliza Strazinska" userId="d358ba10-adb8-47af-9190-33b3a763da36" providerId="ADAL" clId="{A14D916D-47EE-4A9C-AF07-39B5E2C36305}" dt="2024-05-31T11:00:18.692" v="468" actId="207"/>
      <pc:docMkLst>
        <pc:docMk/>
      </pc:docMkLst>
      <pc:sldChg chg="modSp mod">
        <pc:chgData name="Eliza Strazinska" userId="d358ba10-adb8-47af-9190-33b3a763da36" providerId="ADAL" clId="{A14D916D-47EE-4A9C-AF07-39B5E2C36305}" dt="2024-05-31T10:34:52.409" v="31" actId="20577"/>
        <pc:sldMkLst>
          <pc:docMk/>
          <pc:sldMk cId="1843015241" sldId="2141411931"/>
        </pc:sldMkLst>
        <pc:spChg chg="mod">
          <ac:chgData name="Eliza Strazinska" userId="d358ba10-adb8-47af-9190-33b3a763da36" providerId="ADAL" clId="{A14D916D-47EE-4A9C-AF07-39B5E2C36305}" dt="2024-05-31T10:34:52.409" v="31" actId="20577"/>
          <ac:spMkLst>
            <pc:docMk/>
            <pc:sldMk cId="1843015241" sldId="2141411931"/>
            <ac:spMk id="2" creationId="{00000000-0000-0000-0000-000000000000}"/>
          </ac:spMkLst>
        </pc:spChg>
      </pc:sldChg>
      <pc:sldChg chg="modSp">
        <pc:chgData name="Eliza Strazinska" userId="d358ba10-adb8-47af-9190-33b3a763da36" providerId="ADAL" clId="{A14D916D-47EE-4A9C-AF07-39B5E2C36305}" dt="2024-05-31T10:48:12.612" v="165"/>
        <pc:sldMkLst>
          <pc:docMk/>
          <pc:sldMk cId="1336567385" sldId="2147469612"/>
        </pc:sldMkLst>
        <pc:graphicFrameChg chg="mod">
          <ac:chgData name="Eliza Strazinska" userId="d358ba10-adb8-47af-9190-33b3a763da36" providerId="ADAL" clId="{A14D916D-47EE-4A9C-AF07-39B5E2C36305}" dt="2024-05-31T10:48:12.612" v="165"/>
          <ac:graphicFrameMkLst>
            <pc:docMk/>
            <pc:sldMk cId="1336567385" sldId="2147469612"/>
            <ac:graphicFrameMk id="14" creationId="{D0A533C6-156B-44B2-A84D-9F0288141CC4}"/>
          </ac:graphicFrameMkLst>
        </pc:graphicFrameChg>
      </pc:sldChg>
      <pc:sldChg chg="modSp mod">
        <pc:chgData name="Eliza Strazinska" userId="d358ba10-adb8-47af-9190-33b3a763da36" providerId="ADAL" clId="{A14D916D-47EE-4A9C-AF07-39B5E2C36305}" dt="2024-05-31T10:45:55.052" v="160" actId="1038"/>
        <pc:sldMkLst>
          <pc:docMk/>
          <pc:sldMk cId="4133894856" sldId="2147469614"/>
        </pc:sldMkLst>
        <pc:spChg chg="mod">
          <ac:chgData name="Eliza Strazinska" userId="d358ba10-adb8-47af-9190-33b3a763da36" providerId="ADAL" clId="{A14D916D-47EE-4A9C-AF07-39B5E2C36305}" dt="2024-05-31T10:45:55.052" v="160" actId="1038"/>
          <ac:spMkLst>
            <pc:docMk/>
            <pc:sldMk cId="4133894856" sldId="2147469614"/>
            <ac:spMk id="21" creationId="{9D6D375F-5855-AA3D-E1EC-02324C8D46F3}"/>
          </ac:spMkLst>
        </pc:spChg>
      </pc:sldChg>
      <pc:sldChg chg="modSp mod">
        <pc:chgData name="Eliza Strazinska" userId="d358ba10-adb8-47af-9190-33b3a763da36" providerId="ADAL" clId="{A14D916D-47EE-4A9C-AF07-39B5E2C36305}" dt="2024-05-31T10:47:48.537" v="161" actId="14100"/>
        <pc:sldMkLst>
          <pc:docMk/>
          <pc:sldMk cId="222421509" sldId="2147469616"/>
        </pc:sldMkLst>
        <pc:graphicFrameChg chg="mod">
          <ac:chgData name="Eliza Strazinska" userId="d358ba10-adb8-47af-9190-33b3a763da36" providerId="ADAL" clId="{A14D916D-47EE-4A9C-AF07-39B5E2C36305}" dt="2024-05-31T10:47:48.537" v="161" actId="14100"/>
          <ac:graphicFrameMkLst>
            <pc:docMk/>
            <pc:sldMk cId="222421509" sldId="2147469616"/>
            <ac:graphicFrameMk id="23" creationId="{72A2F4F8-DF3D-4ADC-9C1D-5D0736270249}"/>
          </ac:graphicFrameMkLst>
        </pc:graphicFrameChg>
      </pc:sldChg>
      <pc:sldChg chg="modSp mod">
        <pc:chgData name="Eliza Strazinska" userId="d358ba10-adb8-47af-9190-33b3a763da36" providerId="ADAL" clId="{A14D916D-47EE-4A9C-AF07-39B5E2C36305}" dt="2024-05-31T10:56:17.478" v="467" actId="1076"/>
        <pc:sldMkLst>
          <pc:docMk/>
          <pc:sldMk cId="3649161363" sldId="2147469623"/>
        </pc:sldMkLst>
        <pc:spChg chg="mod">
          <ac:chgData name="Eliza Strazinska" userId="d358ba10-adb8-47af-9190-33b3a763da36" providerId="ADAL" clId="{A14D916D-47EE-4A9C-AF07-39B5E2C36305}" dt="2024-05-31T10:56:17.478" v="467" actId="1076"/>
          <ac:spMkLst>
            <pc:docMk/>
            <pc:sldMk cId="3649161363" sldId="2147469623"/>
            <ac:spMk id="55" creationId="{B8C1A3FA-3D2F-7401-546E-80EB0B6E7747}"/>
          </ac:spMkLst>
        </pc:spChg>
      </pc:sldChg>
      <pc:sldChg chg="modSp">
        <pc:chgData name="Eliza Strazinska" userId="d358ba10-adb8-47af-9190-33b3a763da36" providerId="ADAL" clId="{A14D916D-47EE-4A9C-AF07-39B5E2C36305}" dt="2024-05-31T11:00:18.692" v="468" actId="207"/>
        <pc:sldMkLst>
          <pc:docMk/>
          <pc:sldMk cId="871807192" sldId="2147469629"/>
        </pc:sldMkLst>
        <pc:graphicFrameChg chg="mod">
          <ac:chgData name="Eliza Strazinska" userId="d358ba10-adb8-47af-9190-33b3a763da36" providerId="ADAL" clId="{A14D916D-47EE-4A9C-AF07-39B5E2C36305}" dt="2024-05-31T11:00:18.692" v="468" actId="207"/>
          <ac:graphicFrameMkLst>
            <pc:docMk/>
            <pc:sldMk cId="871807192" sldId="2147469629"/>
            <ac:graphicFrameMk id="3" creationId="{1A5E8CB4-26FD-48B4-98CE-17361B361768}"/>
          </ac:graphicFrameMkLst>
        </pc:graphicFrameChg>
      </pc:sldChg>
      <pc:sldChg chg="modSp mod">
        <pc:chgData name="Eliza Strazinska" userId="d358ba10-adb8-47af-9190-33b3a763da36" providerId="ADAL" clId="{A14D916D-47EE-4A9C-AF07-39B5E2C36305}" dt="2024-05-31T10:53:44.695" v="408" actId="1076"/>
        <pc:sldMkLst>
          <pc:docMk/>
          <pc:sldMk cId="810320548" sldId="2147469640"/>
        </pc:sldMkLst>
        <pc:spChg chg="mod">
          <ac:chgData name="Eliza Strazinska" userId="d358ba10-adb8-47af-9190-33b3a763da36" providerId="ADAL" clId="{A14D916D-47EE-4A9C-AF07-39B5E2C36305}" dt="2024-05-31T10:53:44.695" v="408" actId="1076"/>
          <ac:spMkLst>
            <pc:docMk/>
            <pc:sldMk cId="810320548" sldId="2147469640"/>
            <ac:spMk id="2" creationId="{AB0E026A-0807-4C4D-73C9-9D4C1CC635D9}"/>
          </ac:spMkLst>
        </pc:spChg>
        <pc:graphicFrameChg chg="modGraphic">
          <ac:chgData name="Eliza Strazinska" userId="d358ba10-adb8-47af-9190-33b3a763da36" providerId="ADAL" clId="{A14D916D-47EE-4A9C-AF07-39B5E2C36305}" dt="2024-05-31T10:51:05.247" v="168" actId="57"/>
          <ac:graphicFrameMkLst>
            <pc:docMk/>
            <pc:sldMk cId="810320548" sldId="2147469640"/>
            <ac:graphicFrameMk id="18" creationId="{A9D890C1-8F63-8DEB-4220-551D35FAB541}"/>
          </ac:graphicFrameMkLst>
        </pc:graphicFrameChg>
      </pc:sldChg>
      <pc:sldChg chg="modSp mod">
        <pc:chgData name="Eliza Strazinska" userId="d358ba10-adb8-47af-9190-33b3a763da36" providerId="ADAL" clId="{A14D916D-47EE-4A9C-AF07-39B5E2C36305}" dt="2024-05-31T10:40:55.884" v="109" actId="20577"/>
        <pc:sldMkLst>
          <pc:docMk/>
          <pc:sldMk cId="77615101" sldId="2147469700"/>
        </pc:sldMkLst>
        <pc:spChg chg="mod">
          <ac:chgData name="Eliza Strazinska" userId="d358ba10-adb8-47af-9190-33b3a763da36" providerId="ADAL" clId="{A14D916D-47EE-4A9C-AF07-39B5E2C36305}" dt="2024-05-31T10:40:41.869" v="78" actId="20577"/>
          <ac:spMkLst>
            <pc:docMk/>
            <pc:sldMk cId="77615101" sldId="2147469700"/>
            <ac:spMk id="12" creationId="{2A1607D0-5DBC-AB5A-A845-6B685806D1DE}"/>
          </ac:spMkLst>
        </pc:spChg>
        <pc:spChg chg="mod">
          <ac:chgData name="Eliza Strazinska" userId="d358ba10-adb8-47af-9190-33b3a763da36" providerId="ADAL" clId="{A14D916D-47EE-4A9C-AF07-39B5E2C36305}" dt="2024-05-31T10:40:55.884" v="109" actId="20577"/>
          <ac:spMkLst>
            <pc:docMk/>
            <pc:sldMk cId="77615101" sldId="2147469700"/>
            <ac:spMk id="52" creationId="{2A688B0C-092F-DDAD-5844-1525756C8F8F}"/>
          </ac:spMkLst>
        </pc:spChg>
      </pc:sldChg>
      <pc:sldChg chg="ord">
        <pc:chgData name="Eliza Strazinska" userId="d358ba10-adb8-47af-9190-33b3a763da36" providerId="ADAL" clId="{A14D916D-47EE-4A9C-AF07-39B5E2C36305}" dt="2024-05-31T10:34:55.421" v="32" actId="20578"/>
        <pc:sldMkLst>
          <pc:docMk/>
          <pc:sldMk cId="536882846" sldId="2147469724"/>
        </pc:sldMkLst>
      </pc:sldChg>
      <pc:sldChg chg="ord">
        <pc:chgData name="Eliza Strazinska" userId="d358ba10-adb8-47af-9190-33b3a763da36" providerId="ADAL" clId="{A14D916D-47EE-4A9C-AF07-39B5E2C36305}" dt="2024-05-31T10:37:57.116" v="38"/>
        <pc:sldMkLst>
          <pc:docMk/>
          <pc:sldMk cId="4076366243" sldId="2147469839"/>
        </pc:sldMkLst>
      </pc:sldChg>
    </pc:docChg>
  </pc:docChgLst>
  <pc:docChgLst>
    <pc:chgData name="Gusts Vabalis" userId="4ebb50fc-f7d9-46dd-a3b2-5db8afa4f336" providerId="ADAL" clId="{02EB7FD1-F6E0-4B61-9C8D-4161DDE9D3E9}"/>
    <pc:docChg chg="undo redo custSel delSld modSld delSection modSection">
      <pc:chgData name="Gusts Vabalis" userId="4ebb50fc-f7d9-46dd-a3b2-5db8afa4f336" providerId="ADAL" clId="{02EB7FD1-F6E0-4B61-9C8D-4161DDE9D3E9}" dt="2024-08-22T12:44:25.675" v="2300" actId="20577"/>
      <pc:docMkLst>
        <pc:docMk/>
      </pc:docMkLst>
      <pc:sldChg chg="modSp mod">
        <pc:chgData name="Gusts Vabalis" userId="4ebb50fc-f7d9-46dd-a3b2-5db8afa4f336" providerId="ADAL" clId="{02EB7FD1-F6E0-4B61-9C8D-4161DDE9D3E9}" dt="2024-08-22T09:02:43.671" v="8" actId="20577"/>
        <pc:sldMkLst>
          <pc:docMk/>
          <pc:sldMk cId="3250272508" sldId="2141411885"/>
        </pc:sldMkLst>
        <pc:spChg chg="mod">
          <ac:chgData name="Gusts Vabalis" userId="4ebb50fc-f7d9-46dd-a3b2-5db8afa4f336" providerId="ADAL" clId="{02EB7FD1-F6E0-4B61-9C8D-4161DDE9D3E9}" dt="2024-08-22T09:02:43.671" v="8" actId="20577"/>
          <ac:spMkLst>
            <pc:docMk/>
            <pc:sldMk cId="3250272508" sldId="2141411885"/>
            <ac:spMk id="10" creationId="{9364738B-4FBF-4E2C-B0CC-5970AB37BD63}"/>
          </ac:spMkLst>
        </pc:spChg>
      </pc:sldChg>
      <pc:sldChg chg="addSp delSp modSp mod">
        <pc:chgData name="Gusts Vabalis" userId="4ebb50fc-f7d9-46dd-a3b2-5db8afa4f336" providerId="ADAL" clId="{02EB7FD1-F6E0-4B61-9C8D-4161DDE9D3E9}" dt="2024-08-22T10:57:42.102" v="1889" actId="27918"/>
        <pc:sldMkLst>
          <pc:docMk/>
          <pc:sldMk cId="442477470" sldId="2147469611"/>
        </pc:sldMkLst>
        <pc:spChg chg="del">
          <ac:chgData name="Gusts Vabalis" userId="4ebb50fc-f7d9-46dd-a3b2-5db8afa4f336" providerId="ADAL" clId="{02EB7FD1-F6E0-4B61-9C8D-4161DDE9D3E9}" dt="2024-08-22T09:23:29.039" v="434" actId="478"/>
          <ac:spMkLst>
            <pc:docMk/>
            <pc:sldMk cId="442477470" sldId="2147469611"/>
            <ac:spMk id="2" creationId="{435FBB87-3C13-141D-7EDD-D958F9CDF3C9}"/>
          </ac:spMkLst>
        </pc:spChg>
        <pc:spChg chg="mod">
          <ac:chgData name="Gusts Vabalis" userId="4ebb50fc-f7d9-46dd-a3b2-5db8afa4f336" providerId="ADAL" clId="{02EB7FD1-F6E0-4B61-9C8D-4161DDE9D3E9}" dt="2024-08-22T10:18:29.445" v="1473" actId="20577"/>
          <ac:spMkLst>
            <pc:docMk/>
            <pc:sldMk cId="442477470" sldId="2147469611"/>
            <ac:spMk id="5" creationId="{2921B3F9-F22E-47BE-B1C7-918F38F4B52B}"/>
          </ac:spMkLst>
        </pc:spChg>
        <pc:spChg chg="mod">
          <ac:chgData name="Gusts Vabalis" userId="4ebb50fc-f7d9-46dd-a3b2-5db8afa4f336" providerId="ADAL" clId="{02EB7FD1-F6E0-4B61-9C8D-4161DDE9D3E9}" dt="2024-08-22T10:25:10.574" v="1577" actId="207"/>
          <ac:spMkLst>
            <pc:docMk/>
            <pc:sldMk cId="442477470" sldId="2147469611"/>
            <ac:spMk id="11" creationId="{8E80B722-3CB6-BD06-2A9E-89C959E91E3E}"/>
          </ac:spMkLst>
        </pc:spChg>
        <pc:spChg chg="add del mod">
          <ac:chgData name="Gusts Vabalis" userId="4ebb50fc-f7d9-46dd-a3b2-5db8afa4f336" providerId="ADAL" clId="{02EB7FD1-F6E0-4B61-9C8D-4161DDE9D3E9}" dt="2024-08-22T10:18:18.748" v="1459" actId="478"/>
          <ac:spMkLst>
            <pc:docMk/>
            <pc:sldMk cId="442477470" sldId="2147469611"/>
            <ac:spMk id="12" creationId="{F51759AE-F16F-02B6-DF4A-A67BF23A4B3F}"/>
          </ac:spMkLst>
        </pc:spChg>
        <pc:spChg chg="mod">
          <ac:chgData name="Gusts Vabalis" userId="4ebb50fc-f7d9-46dd-a3b2-5db8afa4f336" providerId="ADAL" clId="{02EB7FD1-F6E0-4B61-9C8D-4161DDE9D3E9}" dt="2024-08-22T10:24:56.297" v="1568" actId="20577"/>
          <ac:spMkLst>
            <pc:docMk/>
            <pc:sldMk cId="442477470" sldId="2147469611"/>
            <ac:spMk id="15" creationId="{FCCC928A-C083-217B-3B12-E6FD5938EDBC}"/>
          </ac:spMkLst>
        </pc:spChg>
        <pc:spChg chg="ord">
          <ac:chgData name="Gusts Vabalis" userId="4ebb50fc-f7d9-46dd-a3b2-5db8afa4f336" providerId="ADAL" clId="{02EB7FD1-F6E0-4B61-9C8D-4161DDE9D3E9}" dt="2024-08-22T10:21:00.433" v="1517" actId="167"/>
          <ac:spMkLst>
            <pc:docMk/>
            <pc:sldMk cId="442477470" sldId="2147469611"/>
            <ac:spMk id="23" creationId="{F15A41A5-3534-0624-B8DC-678AC6630112}"/>
          </ac:spMkLst>
        </pc:spChg>
        <pc:graphicFrameChg chg="add del">
          <ac:chgData name="Gusts Vabalis" userId="4ebb50fc-f7d9-46dd-a3b2-5db8afa4f336" providerId="ADAL" clId="{02EB7FD1-F6E0-4B61-9C8D-4161DDE9D3E9}" dt="2024-08-22T10:21:47.885" v="1534" actId="478"/>
          <ac:graphicFrameMkLst>
            <pc:docMk/>
            <pc:sldMk cId="442477470" sldId="2147469611"/>
            <ac:graphicFrameMk id="3" creationId="{8890FA5F-7851-4C56-A1D3-6B2310AE8078}"/>
          </ac:graphicFrameMkLst>
        </pc:graphicFrameChg>
        <pc:graphicFrameChg chg="del">
          <ac:chgData name="Gusts Vabalis" userId="4ebb50fc-f7d9-46dd-a3b2-5db8afa4f336" providerId="ADAL" clId="{02EB7FD1-F6E0-4B61-9C8D-4161DDE9D3E9}" dt="2024-08-22T10:20:58.734" v="1516" actId="478"/>
          <ac:graphicFrameMkLst>
            <pc:docMk/>
            <pc:sldMk cId="442477470" sldId="2147469611"/>
            <ac:graphicFrameMk id="8" creationId="{5B4957F1-7239-476C-8FB1-36D0A62699BE}"/>
          </ac:graphicFrameMkLst>
        </pc:graphicFrameChg>
        <pc:graphicFrameChg chg="add mod">
          <ac:chgData name="Gusts Vabalis" userId="4ebb50fc-f7d9-46dd-a3b2-5db8afa4f336" providerId="ADAL" clId="{02EB7FD1-F6E0-4B61-9C8D-4161DDE9D3E9}" dt="2024-08-22T10:21:02.290" v="1518" actId="2084"/>
          <ac:graphicFrameMkLst>
            <pc:docMk/>
            <pc:sldMk cId="442477470" sldId="2147469611"/>
            <ac:graphicFrameMk id="13" creationId="{3BAA8665-1FCD-4374-9475-9C824F173F68}"/>
          </ac:graphicFrameMkLst>
        </pc:graphicFrameChg>
        <pc:graphicFrameChg chg="modGraphic">
          <ac:chgData name="Gusts Vabalis" userId="4ebb50fc-f7d9-46dd-a3b2-5db8afa4f336" providerId="ADAL" clId="{02EB7FD1-F6E0-4B61-9C8D-4161DDE9D3E9}" dt="2024-08-22T10:19:38.649" v="1497" actId="20577"/>
          <ac:graphicFrameMkLst>
            <pc:docMk/>
            <pc:sldMk cId="442477470" sldId="2147469611"/>
            <ac:graphicFrameMk id="14" creationId="{E7A3AE63-42A4-C680-7760-AFB33935BA3F}"/>
          </ac:graphicFrameMkLst>
        </pc:graphicFrameChg>
        <pc:graphicFrameChg chg="add mod">
          <ac:chgData name="Gusts Vabalis" userId="4ebb50fc-f7d9-46dd-a3b2-5db8afa4f336" providerId="ADAL" clId="{02EB7FD1-F6E0-4B61-9C8D-4161DDE9D3E9}" dt="2024-08-22T10:22:03.045" v="1542" actId="13926"/>
          <ac:graphicFrameMkLst>
            <pc:docMk/>
            <pc:sldMk cId="442477470" sldId="2147469611"/>
            <ac:graphicFrameMk id="16" creationId="{26A37A73-43B9-4ADA-81BB-64E879F40CC4}"/>
          </ac:graphicFrameMkLst>
        </pc:graphicFrameChg>
      </pc:sldChg>
      <pc:sldChg chg="addSp delSp modSp mod">
        <pc:chgData name="Gusts Vabalis" userId="4ebb50fc-f7d9-46dd-a3b2-5db8afa4f336" providerId="ADAL" clId="{02EB7FD1-F6E0-4B61-9C8D-4161DDE9D3E9}" dt="2024-08-22T10:42:45.914" v="1750" actId="478"/>
        <pc:sldMkLst>
          <pc:docMk/>
          <pc:sldMk cId="1336567385" sldId="2147469612"/>
        </pc:sldMkLst>
        <pc:spChg chg="del">
          <ac:chgData name="Gusts Vabalis" userId="4ebb50fc-f7d9-46dd-a3b2-5db8afa4f336" providerId="ADAL" clId="{02EB7FD1-F6E0-4B61-9C8D-4161DDE9D3E9}" dt="2024-08-22T09:23:27.404" v="433" actId="478"/>
          <ac:spMkLst>
            <pc:docMk/>
            <pc:sldMk cId="1336567385" sldId="2147469612"/>
            <ac:spMk id="2" creationId="{0D01BF80-10DF-4871-810A-9F79CCF1DF6E}"/>
          </ac:spMkLst>
        </pc:spChg>
        <pc:spChg chg="ord">
          <ac:chgData name="Gusts Vabalis" userId="4ebb50fc-f7d9-46dd-a3b2-5db8afa4f336" providerId="ADAL" clId="{02EB7FD1-F6E0-4B61-9C8D-4161DDE9D3E9}" dt="2024-08-22T10:17:21.243" v="1456" actId="167"/>
          <ac:spMkLst>
            <pc:docMk/>
            <pc:sldMk cId="1336567385" sldId="2147469612"/>
            <ac:spMk id="3" creationId="{6779DCA0-4F58-38D9-8594-B75A4F716131}"/>
          </ac:spMkLst>
        </pc:spChg>
        <pc:spChg chg="mod">
          <ac:chgData name="Gusts Vabalis" userId="4ebb50fc-f7d9-46dd-a3b2-5db8afa4f336" providerId="ADAL" clId="{02EB7FD1-F6E0-4B61-9C8D-4161DDE9D3E9}" dt="2024-08-22T10:16:29.702" v="1442" actId="20577"/>
          <ac:spMkLst>
            <pc:docMk/>
            <pc:sldMk cId="1336567385" sldId="2147469612"/>
            <ac:spMk id="5" creationId="{2921B3F9-F22E-47BE-B1C7-918F38F4B52B}"/>
          </ac:spMkLst>
        </pc:spChg>
        <pc:spChg chg="add del mod">
          <ac:chgData name="Gusts Vabalis" userId="4ebb50fc-f7d9-46dd-a3b2-5db8afa4f336" providerId="ADAL" clId="{02EB7FD1-F6E0-4B61-9C8D-4161DDE9D3E9}" dt="2024-08-22T10:08:53.871" v="1367" actId="478"/>
          <ac:spMkLst>
            <pc:docMk/>
            <pc:sldMk cId="1336567385" sldId="2147469612"/>
            <ac:spMk id="12" creationId="{91D55925-7BF7-9DD6-29AB-06079FEE4E92}"/>
          </ac:spMkLst>
        </pc:spChg>
        <pc:spChg chg="mod">
          <ac:chgData name="Gusts Vabalis" userId="4ebb50fc-f7d9-46dd-a3b2-5db8afa4f336" providerId="ADAL" clId="{02EB7FD1-F6E0-4B61-9C8D-4161DDE9D3E9}" dt="2024-08-22T10:42:42.805" v="1749" actId="6549"/>
          <ac:spMkLst>
            <pc:docMk/>
            <pc:sldMk cId="1336567385" sldId="2147469612"/>
            <ac:spMk id="15" creationId="{FCCC928A-C083-217B-3B12-E6FD5938EDBC}"/>
          </ac:spMkLst>
        </pc:spChg>
        <pc:spChg chg="add del mod">
          <ac:chgData name="Gusts Vabalis" userId="4ebb50fc-f7d9-46dd-a3b2-5db8afa4f336" providerId="ADAL" clId="{02EB7FD1-F6E0-4B61-9C8D-4161DDE9D3E9}" dt="2024-08-22T10:42:45.914" v="1750" actId="478"/>
          <ac:spMkLst>
            <pc:docMk/>
            <pc:sldMk cId="1336567385" sldId="2147469612"/>
            <ac:spMk id="20" creationId="{E410D4BF-DF3B-B1D1-47ED-F3DC21F5404F}"/>
          </ac:spMkLst>
        </pc:spChg>
        <pc:spChg chg="mod">
          <ac:chgData name="Gusts Vabalis" userId="4ebb50fc-f7d9-46dd-a3b2-5db8afa4f336" providerId="ADAL" clId="{02EB7FD1-F6E0-4B61-9C8D-4161DDE9D3E9}" dt="2024-08-22T10:16:06.085" v="1437" actId="1036"/>
          <ac:spMkLst>
            <pc:docMk/>
            <pc:sldMk cId="1336567385" sldId="2147469612"/>
            <ac:spMk id="36" creationId="{2C06F735-2AA3-39E8-F26D-E929644FCEC1}"/>
          </ac:spMkLst>
        </pc:spChg>
        <pc:graphicFrameChg chg="del">
          <ac:chgData name="Gusts Vabalis" userId="4ebb50fc-f7d9-46dd-a3b2-5db8afa4f336" providerId="ADAL" clId="{02EB7FD1-F6E0-4B61-9C8D-4161DDE9D3E9}" dt="2024-08-22T10:17:19.199" v="1455" actId="478"/>
          <ac:graphicFrameMkLst>
            <pc:docMk/>
            <pc:sldMk cId="1336567385" sldId="2147469612"/>
            <ac:graphicFrameMk id="8" creationId="{4638BBD5-1F9C-4468-BB61-D9C68E0B8A6F}"/>
          </ac:graphicFrameMkLst>
        </pc:graphicFrameChg>
        <pc:graphicFrameChg chg="modGraphic">
          <ac:chgData name="Gusts Vabalis" userId="4ebb50fc-f7d9-46dd-a3b2-5db8afa4f336" providerId="ADAL" clId="{02EB7FD1-F6E0-4B61-9C8D-4161DDE9D3E9}" dt="2024-08-22T10:42:13.257" v="1742" actId="207"/>
          <ac:graphicFrameMkLst>
            <pc:docMk/>
            <pc:sldMk cId="1336567385" sldId="2147469612"/>
            <ac:graphicFrameMk id="11" creationId="{09107233-7AA3-D96B-C43A-47572B87EB04}"/>
          </ac:graphicFrameMkLst>
        </pc:graphicFrameChg>
        <pc:graphicFrameChg chg="add mod">
          <ac:chgData name="Gusts Vabalis" userId="4ebb50fc-f7d9-46dd-a3b2-5db8afa4f336" providerId="ADAL" clId="{02EB7FD1-F6E0-4B61-9C8D-4161DDE9D3E9}" dt="2024-08-22T10:16:37.358" v="1443" actId="20577"/>
          <ac:graphicFrameMkLst>
            <pc:docMk/>
            <pc:sldMk cId="1336567385" sldId="2147469612"/>
            <ac:graphicFrameMk id="13" creationId="{2447FB60-BB92-4120-A544-AED9721A4CA3}"/>
          </ac:graphicFrameMkLst>
        </pc:graphicFrameChg>
        <pc:graphicFrameChg chg="del">
          <ac:chgData name="Gusts Vabalis" userId="4ebb50fc-f7d9-46dd-a3b2-5db8afa4f336" providerId="ADAL" clId="{02EB7FD1-F6E0-4B61-9C8D-4161DDE9D3E9}" dt="2024-08-22T10:15:15.165" v="1412" actId="478"/>
          <ac:graphicFrameMkLst>
            <pc:docMk/>
            <pc:sldMk cId="1336567385" sldId="2147469612"/>
            <ac:graphicFrameMk id="14" creationId="{D0A533C6-156B-44B2-A84D-9F0288141CC4}"/>
          </ac:graphicFrameMkLst>
        </pc:graphicFrameChg>
        <pc:graphicFrameChg chg="add mod">
          <ac:chgData name="Gusts Vabalis" userId="4ebb50fc-f7d9-46dd-a3b2-5db8afa4f336" providerId="ADAL" clId="{02EB7FD1-F6E0-4B61-9C8D-4161DDE9D3E9}" dt="2024-08-22T10:17:23.752" v="1457" actId="2084"/>
          <ac:graphicFrameMkLst>
            <pc:docMk/>
            <pc:sldMk cId="1336567385" sldId="2147469612"/>
            <ac:graphicFrameMk id="19" creationId="{9939870D-1803-43A9-A09F-3DC1E0681A0E}"/>
          </ac:graphicFrameMkLst>
        </pc:graphicFrameChg>
        <pc:cxnChg chg="mod">
          <ac:chgData name="Gusts Vabalis" userId="4ebb50fc-f7d9-46dd-a3b2-5db8afa4f336" providerId="ADAL" clId="{02EB7FD1-F6E0-4B61-9C8D-4161DDE9D3E9}" dt="2024-08-22T10:16:12.397" v="1438" actId="14100"/>
          <ac:cxnSpMkLst>
            <pc:docMk/>
            <pc:sldMk cId="1336567385" sldId="2147469612"/>
            <ac:cxnSpMk id="40" creationId="{C722019A-A566-D413-E40E-826D3B819212}"/>
          </ac:cxnSpMkLst>
        </pc:cxnChg>
      </pc:sldChg>
      <pc:sldChg chg="addSp delSp modSp mod">
        <pc:chgData name="Gusts Vabalis" userId="4ebb50fc-f7d9-46dd-a3b2-5db8afa4f336" providerId="ADAL" clId="{02EB7FD1-F6E0-4B61-9C8D-4161DDE9D3E9}" dt="2024-08-22T09:56:41.388" v="1066" actId="2084"/>
        <pc:sldMkLst>
          <pc:docMk/>
          <pc:sldMk cId="4133894856" sldId="2147469614"/>
        </pc:sldMkLst>
        <pc:spChg chg="del">
          <ac:chgData name="Gusts Vabalis" userId="4ebb50fc-f7d9-46dd-a3b2-5db8afa4f336" providerId="ADAL" clId="{02EB7FD1-F6E0-4B61-9C8D-4161DDE9D3E9}" dt="2024-08-22T09:23:24.867" v="431" actId="478"/>
          <ac:spMkLst>
            <pc:docMk/>
            <pc:sldMk cId="4133894856" sldId="2147469614"/>
            <ac:spMk id="2" creationId="{0A534DE5-E9C9-36AD-9E8C-9F13599CE0F4}"/>
          </ac:spMkLst>
        </pc:spChg>
        <pc:spChg chg="add del mod">
          <ac:chgData name="Gusts Vabalis" userId="4ebb50fc-f7d9-46dd-a3b2-5db8afa4f336" providerId="ADAL" clId="{02EB7FD1-F6E0-4B61-9C8D-4161DDE9D3E9}" dt="2024-08-22T09:50:37.088" v="983" actId="478"/>
          <ac:spMkLst>
            <pc:docMk/>
            <pc:sldMk cId="4133894856" sldId="2147469614"/>
            <ac:spMk id="3" creationId="{45BCD9EE-EE51-F2CA-5D87-E436727F0B81}"/>
          </ac:spMkLst>
        </pc:spChg>
        <pc:spChg chg="mod">
          <ac:chgData name="Gusts Vabalis" userId="4ebb50fc-f7d9-46dd-a3b2-5db8afa4f336" providerId="ADAL" clId="{02EB7FD1-F6E0-4B61-9C8D-4161DDE9D3E9}" dt="2024-08-22T09:46:51.431" v="950" actId="20577"/>
          <ac:spMkLst>
            <pc:docMk/>
            <pc:sldMk cId="4133894856" sldId="2147469614"/>
            <ac:spMk id="5" creationId="{2921B3F9-F22E-47BE-B1C7-918F38F4B52B}"/>
          </ac:spMkLst>
        </pc:spChg>
        <pc:spChg chg="mod">
          <ac:chgData name="Gusts Vabalis" userId="4ebb50fc-f7d9-46dd-a3b2-5db8afa4f336" providerId="ADAL" clId="{02EB7FD1-F6E0-4B61-9C8D-4161DDE9D3E9}" dt="2024-08-22T09:51:09.856" v="985" actId="1076"/>
          <ac:spMkLst>
            <pc:docMk/>
            <pc:sldMk cId="4133894856" sldId="2147469614"/>
            <ac:spMk id="8" creationId="{1947FC40-0FE1-7C03-CF7B-CC8BA484AD6B}"/>
          </ac:spMkLst>
        </pc:spChg>
        <pc:spChg chg="mod">
          <ac:chgData name="Gusts Vabalis" userId="4ebb50fc-f7d9-46dd-a3b2-5db8afa4f336" providerId="ADAL" clId="{02EB7FD1-F6E0-4B61-9C8D-4161DDE9D3E9}" dt="2024-08-22T09:50:23.682" v="978" actId="1076"/>
          <ac:spMkLst>
            <pc:docMk/>
            <pc:sldMk cId="4133894856" sldId="2147469614"/>
            <ac:spMk id="21" creationId="{9D6D375F-5855-AA3D-E1EC-02324C8D46F3}"/>
          </ac:spMkLst>
        </pc:spChg>
        <pc:graphicFrameChg chg="del">
          <ac:chgData name="Gusts Vabalis" userId="4ebb50fc-f7d9-46dd-a3b2-5db8afa4f336" providerId="ADAL" clId="{02EB7FD1-F6E0-4B61-9C8D-4161DDE9D3E9}" dt="2024-08-22T09:52:48.355" v="1016" actId="478"/>
          <ac:graphicFrameMkLst>
            <pc:docMk/>
            <pc:sldMk cId="4133894856" sldId="2147469614"/>
            <ac:graphicFrameMk id="12" creationId="{4D5AAEE7-DE6C-4CE1-8CA4-C68F48C545A1}"/>
          </ac:graphicFrameMkLst>
        </pc:graphicFrameChg>
        <pc:graphicFrameChg chg="del">
          <ac:chgData name="Gusts Vabalis" userId="4ebb50fc-f7d9-46dd-a3b2-5db8afa4f336" providerId="ADAL" clId="{02EB7FD1-F6E0-4B61-9C8D-4161DDE9D3E9}" dt="2024-08-22T09:54:50.200" v="1031" actId="478"/>
          <ac:graphicFrameMkLst>
            <pc:docMk/>
            <pc:sldMk cId="4133894856" sldId="2147469614"/>
            <ac:graphicFrameMk id="13" creationId="{281A7748-B8E8-4FB2-A50F-64E64AC03111}"/>
          </ac:graphicFrameMkLst>
        </pc:graphicFrameChg>
        <pc:graphicFrameChg chg="del">
          <ac:chgData name="Gusts Vabalis" userId="4ebb50fc-f7d9-46dd-a3b2-5db8afa4f336" providerId="ADAL" clId="{02EB7FD1-F6E0-4B61-9C8D-4161DDE9D3E9}" dt="2024-08-22T09:55:48.465" v="1046" actId="478"/>
          <ac:graphicFrameMkLst>
            <pc:docMk/>
            <pc:sldMk cId="4133894856" sldId="2147469614"/>
            <ac:graphicFrameMk id="14" creationId="{300DCC16-C001-4F43-B3AE-5BC897E60777}"/>
          </ac:graphicFrameMkLst>
        </pc:graphicFrameChg>
        <pc:graphicFrameChg chg="del">
          <ac:chgData name="Gusts Vabalis" userId="4ebb50fc-f7d9-46dd-a3b2-5db8afa4f336" providerId="ADAL" clId="{02EB7FD1-F6E0-4B61-9C8D-4161DDE9D3E9}" dt="2024-08-22T09:56:33.635" v="1064" actId="478"/>
          <ac:graphicFrameMkLst>
            <pc:docMk/>
            <pc:sldMk cId="4133894856" sldId="2147469614"/>
            <ac:graphicFrameMk id="16" creationId="{E8721B68-4BB4-4F05-B30C-2664203FDA91}"/>
          </ac:graphicFrameMkLst>
        </pc:graphicFrameChg>
        <pc:graphicFrameChg chg="add mod">
          <ac:chgData name="Gusts Vabalis" userId="4ebb50fc-f7d9-46dd-a3b2-5db8afa4f336" providerId="ADAL" clId="{02EB7FD1-F6E0-4B61-9C8D-4161DDE9D3E9}" dt="2024-08-22T09:52:51.287" v="1017" actId="2084"/>
          <ac:graphicFrameMkLst>
            <pc:docMk/>
            <pc:sldMk cId="4133894856" sldId="2147469614"/>
            <ac:graphicFrameMk id="17" creationId="{2D111809-9FDA-4BBB-A017-C97F3ADCA0F5}"/>
          </ac:graphicFrameMkLst>
        </pc:graphicFrameChg>
        <pc:graphicFrameChg chg="add mod">
          <ac:chgData name="Gusts Vabalis" userId="4ebb50fc-f7d9-46dd-a3b2-5db8afa4f336" providerId="ADAL" clId="{02EB7FD1-F6E0-4B61-9C8D-4161DDE9D3E9}" dt="2024-08-22T09:56:41.388" v="1066" actId="2084"/>
          <ac:graphicFrameMkLst>
            <pc:docMk/>
            <pc:sldMk cId="4133894856" sldId="2147469614"/>
            <ac:graphicFrameMk id="18" creationId="{F27E1490-E925-4F0D-A12A-803F7083DDA2}"/>
          </ac:graphicFrameMkLst>
        </pc:graphicFrameChg>
        <pc:graphicFrameChg chg="add mod">
          <ac:chgData name="Gusts Vabalis" userId="4ebb50fc-f7d9-46dd-a3b2-5db8afa4f336" providerId="ADAL" clId="{02EB7FD1-F6E0-4B61-9C8D-4161DDE9D3E9}" dt="2024-08-22T09:55:52.948" v="1048" actId="2084"/>
          <ac:graphicFrameMkLst>
            <pc:docMk/>
            <pc:sldMk cId="4133894856" sldId="2147469614"/>
            <ac:graphicFrameMk id="19" creationId="{37144509-92A0-4376-8ABC-B310AA93017B}"/>
          </ac:graphicFrameMkLst>
        </pc:graphicFrameChg>
        <pc:graphicFrameChg chg="add mod">
          <ac:chgData name="Gusts Vabalis" userId="4ebb50fc-f7d9-46dd-a3b2-5db8afa4f336" providerId="ADAL" clId="{02EB7FD1-F6E0-4B61-9C8D-4161DDE9D3E9}" dt="2024-08-22T09:56:35.980" v="1065" actId="2084"/>
          <ac:graphicFrameMkLst>
            <pc:docMk/>
            <pc:sldMk cId="4133894856" sldId="2147469614"/>
            <ac:graphicFrameMk id="20" creationId="{42F48413-8987-4169-BACA-34ADD6114457}"/>
          </ac:graphicFrameMkLst>
        </pc:graphicFrameChg>
        <pc:picChg chg="del">
          <ac:chgData name="Gusts Vabalis" userId="4ebb50fc-f7d9-46dd-a3b2-5db8afa4f336" providerId="ADAL" clId="{02EB7FD1-F6E0-4B61-9C8D-4161DDE9D3E9}" dt="2024-08-22T09:47:05.225" v="960" actId="478"/>
          <ac:picMkLst>
            <pc:docMk/>
            <pc:sldMk cId="4133894856" sldId="2147469614"/>
            <ac:picMk id="11" creationId="{67761564-2E88-4E6E-EF5B-ACB25C7A7BD3}"/>
          </ac:picMkLst>
        </pc:picChg>
        <pc:picChg chg="add mod">
          <ac:chgData name="Gusts Vabalis" userId="4ebb50fc-f7d9-46dd-a3b2-5db8afa4f336" providerId="ADAL" clId="{02EB7FD1-F6E0-4B61-9C8D-4161DDE9D3E9}" dt="2024-08-22T09:50:26.463" v="981" actId="1035"/>
          <ac:picMkLst>
            <pc:docMk/>
            <pc:sldMk cId="4133894856" sldId="2147469614"/>
            <ac:picMk id="15" creationId="{F5599A6F-01B5-A9A8-29C8-5DB42C1332B1}"/>
          </ac:picMkLst>
        </pc:picChg>
      </pc:sldChg>
      <pc:sldChg chg="addSp delSp modSp mod">
        <pc:chgData name="Gusts Vabalis" userId="4ebb50fc-f7d9-46dd-a3b2-5db8afa4f336" providerId="ADAL" clId="{02EB7FD1-F6E0-4B61-9C8D-4161DDE9D3E9}" dt="2024-08-22T10:08:05.095" v="1358" actId="207"/>
        <pc:sldMkLst>
          <pc:docMk/>
          <pc:sldMk cId="222421509" sldId="2147469616"/>
        </pc:sldMkLst>
        <pc:spChg chg="del">
          <ac:chgData name="Gusts Vabalis" userId="4ebb50fc-f7d9-46dd-a3b2-5db8afa4f336" providerId="ADAL" clId="{02EB7FD1-F6E0-4B61-9C8D-4161DDE9D3E9}" dt="2024-08-22T09:23:26.149" v="432" actId="478"/>
          <ac:spMkLst>
            <pc:docMk/>
            <pc:sldMk cId="222421509" sldId="2147469616"/>
            <ac:spMk id="2" creationId="{D996CE7E-A508-415E-E674-F5B2B03943FF}"/>
          </ac:spMkLst>
        </pc:spChg>
        <pc:spChg chg="add del mod">
          <ac:chgData name="Gusts Vabalis" userId="4ebb50fc-f7d9-46dd-a3b2-5db8afa4f336" providerId="ADAL" clId="{02EB7FD1-F6E0-4B61-9C8D-4161DDE9D3E9}" dt="2024-08-22T09:58:16.076" v="1067" actId="478"/>
          <ac:spMkLst>
            <pc:docMk/>
            <pc:sldMk cId="222421509" sldId="2147469616"/>
            <ac:spMk id="3" creationId="{E704F0D3-E524-7198-FE9A-C46FEEDCEDD6}"/>
          </ac:spMkLst>
        </pc:spChg>
        <pc:spChg chg="mod">
          <ac:chgData name="Gusts Vabalis" userId="4ebb50fc-f7d9-46dd-a3b2-5db8afa4f336" providerId="ADAL" clId="{02EB7FD1-F6E0-4B61-9C8D-4161DDE9D3E9}" dt="2024-08-22T10:08:05.095" v="1358" actId="207"/>
          <ac:spMkLst>
            <pc:docMk/>
            <pc:sldMk cId="222421509" sldId="2147469616"/>
            <ac:spMk id="5" creationId="{2921B3F9-F22E-47BE-B1C7-918F38F4B52B}"/>
          </ac:spMkLst>
        </pc:spChg>
        <pc:spChg chg="mod">
          <ac:chgData name="Gusts Vabalis" userId="4ebb50fc-f7d9-46dd-a3b2-5db8afa4f336" providerId="ADAL" clId="{02EB7FD1-F6E0-4B61-9C8D-4161DDE9D3E9}" dt="2024-08-22T10:02:13.184" v="1125" actId="1076"/>
          <ac:spMkLst>
            <pc:docMk/>
            <pc:sldMk cId="222421509" sldId="2147469616"/>
            <ac:spMk id="14" creationId="{82C1879B-D497-56CA-EE66-7DE43D8348B0}"/>
          </ac:spMkLst>
        </pc:spChg>
        <pc:spChg chg="mod">
          <ac:chgData name="Gusts Vabalis" userId="4ebb50fc-f7d9-46dd-a3b2-5db8afa4f336" providerId="ADAL" clId="{02EB7FD1-F6E0-4B61-9C8D-4161DDE9D3E9}" dt="2024-08-22T10:02:26.665" v="1135" actId="20577"/>
          <ac:spMkLst>
            <pc:docMk/>
            <pc:sldMk cId="222421509" sldId="2147469616"/>
            <ac:spMk id="16" creationId="{CC40181B-AD27-659C-F6D6-6879672988F1}"/>
          </ac:spMkLst>
        </pc:spChg>
        <pc:spChg chg="mod">
          <ac:chgData name="Gusts Vabalis" userId="4ebb50fc-f7d9-46dd-a3b2-5db8afa4f336" providerId="ADAL" clId="{02EB7FD1-F6E0-4B61-9C8D-4161DDE9D3E9}" dt="2024-08-22T10:02:33.934" v="1145" actId="20577"/>
          <ac:spMkLst>
            <pc:docMk/>
            <pc:sldMk cId="222421509" sldId="2147469616"/>
            <ac:spMk id="20" creationId="{C757674F-28FF-9847-A4F2-36E4C89A526B}"/>
          </ac:spMkLst>
        </pc:spChg>
        <pc:spChg chg="mod">
          <ac:chgData name="Gusts Vabalis" userId="4ebb50fc-f7d9-46dd-a3b2-5db8afa4f336" providerId="ADAL" clId="{02EB7FD1-F6E0-4B61-9C8D-4161DDE9D3E9}" dt="2024-08-22T10:07:05.107" v="1327" actId="20577"/>
          <ac:spMkLst>
            <pc:docMk/>
            <pc:sldMk cId="222421509" sldId="2147469616"/>
            <ac:spMk id="21" creationId="{368968B0-416D-BFF6-6118-DACBFCFE3F08}"/>
          </ac:spMkLst>
        </pc:spChg>
        <pc:spChg chg="mod">
          <ac:chgData name="Gusts Vabalis" userId="4ebb50fc-f7d9-46dd-a3b2-5db8afa4f336" providerId="ADAL" clId="{02EB7FD1-F6E0-4B61-9C8D-4161DDE9D3E9}" dt="2024-08-22T10:04:54.160" v="1227" actId="20577"/>
          <ac:spMkLst>
            <pc:docMk/>
            <pc:sldMk cId="222421509" sldId="2147469616"/>
            <ac:spMk id="22" creationId="{F28FD20E-95C4-2D76-66CE-F7E6C577F3FA}"/>
          </ac:spMkLst>
        </pc:spChg>
        <pc:graphicFrameChg chg="modGraphic">
          <ac:chgData name="Gusts Vabalis" userId="4ebb50fc-f7d9-46dd-a3b2-5db8afa4f336" providerId="ADAL" clId="{02EB7FD1-F6E0-4B61-9C8D-4161DDE9D3E9}" dt="2024-08-22T10:04:20.125" v="1211" actId="20577"/>
          <ac:graphicFrameMkLst>
            <pc:docMk/>
            <pc:sldMk cId="222421509" sldId="2147469616"/>
            <ac:graphicFrameMk id="8" creationId="{6879805F-B7C5-3A83-3504-719A9DA82722}"/>
          </ac:graphicFrameMkLst>
        </pc:graphicFrameChg>
        <pc:graphicFrameChg chg="del">
          <ac:chgData name="Gusts Vabalis" userId="4ebb50fc-f7d9-46dd-a3b2-5db8afa4f336" providerId="ADAL" clId="{02EB7FD1-F6E0-4B61-9C8D-4161DDE9D3E9}" dt="2024-08-22T09:59:21.874" v="1082" actId="478"/>
          <ac:graphicFrameMkLst>
            <pc:docMk/>
            <pc:sldMk cId="222421509" sldId="2147469616"/>
            <ac:graphicFrameMk id="12" creationId="{278778B6-6C64-417C-A4B6-630E3829BFDC}"/>
          </ac:graphicFrameMkLst>
        </pc:graphicFrameChg>
        <pc:graphicFrameChg chg="add mod">
          <ac:chgData name="Gusts Vabalis" userId="4ebb50fc-f7d9-46dd-a3b2-5db8afa4f336" providerId="ADAL" clId="{02EB7FD1-F6E0-4B61-9C8D-4161DDE9D3E9}" dt="2024-08-22T10:00:29.181" v="1098" actId="2084"/>
          <ac:graphicFrameMkLst>
            <pc:docMk/>
            <pc:sldMk cId="222421509" sldId="2147469616"/>
            <ac:graphicFrameMk id="13" creationId="{36DA46FA-B763-4F41-BA32-57C7C1582E47}"/>
          </ac:graphicFrameMkLst>
        </pc:graphicFrameChg>
        <pc:graphicFrameChg chg="add mod">
          <ac:chgData name="Gusts Vabalis" userId="4ebb50fc-f7d9-46dd-a3b2-5db8afa4f336" providerId="ADAL" clId="{02EB7FD1-F6E0-4B61-9C8D-4161DDE9D3E9}" dt="2024-08-22T10:00:31.602" v="1099" actId="2084"/>
          <ac:graphicFrameMkLst>
            <pc:docMk/>
            <pc:sldMk cId="222421509" sldId="2147469616"/>
            <ac:graphicFrameMk id="17" creationId="{0F312308-AF12-4BA2-8502-7AC70A21023F}"/>
          </ac:graphicFrameMkLst>
        </pc:graphicFrameChg>
        <pc:graphicFrameChg chg="modGraphic">
          <ac:chgData name="Gusts Vabalis" userId="4ebb50fc-f7d9-46dd-a3b2-5db8afa4f336" providerId="ADAL" clId="{02EB7FD1-F6E0-4B61-9C8D-4161DDE9D3E9}" dt="2024-08-22T10:06:43.678" v="1309" actId="20577"/>
          <ac:graphicFrameMkLst>
            <pc:docMk/>
            <pc:sldMk cId="222421509" sldId="2147469616"/>
            <ac:graphicFrameMk id="19" creationId="{66773CCC-790A-F0DC-03B7-D75A7B072115}"/>
          </ac:graphicFrameMkLst>
        </pc:graphicFrameChg>
        <pc:graphicFrameChg chg="del">
          <ac:chgData name="Gusts Vabalis" userId="4ebb50fc-f7d9-46dd-a3b2-5db8afa4f336" providerId="ADAL" clId="{02EB7FD1-F6E0-4B61-9C8D-4161DDE9D3E9}" dt="2024-08-22T10:00:02.580" v="1094" actId="478"/>
          <ac:graphicFrameMkLst>
            <pc:docMk/>
            <pc:sldMk cId="222421509" sldId="2147469616"/>
            <ac:graphicFrameMk id="23" creationId="{72A2F4F8-DF3D-4ADC-9C1D-5D0736270249}"/>
          </ac:graphicFrameMkLst>
        </pc:graphicFrameChg>
        <pc:picChg chg="del">
          <ac:chgData name="Gusts Vabalis" userId="4ebb50fc-f7d9-46dd-a3b2-5db8afa4f336" providerId="ADAL" clId="{02EB7FD1-F6E0-4B61-9C8D-4161DDE9D3E9}" dt="2024-08-22T10:01:35.844" v="1100" actId="478"/>
          <ac:picMkLst>
            <pc:docMk/>
            <pc:sldMk cId="222421509" sldId="2147469616"/>
            <ac:picMk id="11" creationId="{0834EC85-5838-C2FC-4325-D953D039048C}"/>
          </ac:picMkLst>
        </pc:picChg>
        <pc:picChg chg="add mod">
          <ac:chgData name="Gusts Vabalis" userId="4ebb50fc-f7d9-46dd-a3b2-5db8afa4f336" providerId="ADAL" clId="{02EB7FD1-F6E0-4B61-9C8D-4161DDE9D3E9}" dt="2024-08-22T10:01:48.686" v="1105" actId="1076"/>
          <ac:picMkLst>
            <pc:docMk/>
            <pc:sldMk cId="222421509" sldId="2147469616"/>
            <ac:picMk id="24" creationId="{A210FE22-26AE-DCA3-ABA6-3165AA2D9ADB}"/>
          </ac:picMkLst>
        </pc:picChg>
      </pc:sldChg>
      <pc:sldChg chg="addSp delSp modSp mod">
        <pc:chgData name="Gusts Vabalis" userId="4ebb50fc-f7d9-46dd-a3b2-5db8afa4f336" providerId="ADAL" clId="{02EB7FD1-F6E0-4B61-9C8D-4161DDE9D3E9}" dt="2024-08-22T09:04:19.765" v="65" actId="20577"/>
        <pc:sldMkLst>
          <pc:docMk/>
          <pc:sldMk cId="3365662031" sldId="2147469619"/>
        </pc:sldMkLst>
        <pc:spChg chg="add del mod">
          <ac:chgData name="Gusts Vabalis" userId="4ebb50fc-f7d9-46dd-a3b2-5db8afa4f336" providerId="ADAL" clId="{02EB7FD1-F6E0-4B61-9C8D-4161DDE9D3E9}" dt="2024-08-22T09:04:15.008" v="55" actId="478"/>
          <ac:spMkLst>
            <pc:docMk/>
            <pc:sldMk cId="3365662031" sldId="2147469619"/>
            <ac:spMk id="2" creationId="{0868EDD7-7E3D-21E9-65F6-0DBCD191256B}"/>
          </ac:spMkLst>
        </pc:spChg>
        <pc:spChg chg="mod">
          <ac:chgData name="Gusts Vabalis" userId="4ebb50fc-f7d9-46dd-a3b2-5db8afa4f336" providerId="ADAL" clId="{02EB7FD1-F6E0-4B61-9C8D-4161DDE9D3E9}" dt="2024-08-22T09:04:19.765" v="65" actId="20577"/>
          <ac:spMkLst>
            <pc:docMk/>
            <pc:sldMk cId="3365662031" sldId="2147469619"/>
            <ac:spMk id="6" creationId="{E9B9E03D-4B4F-0534-18D0-4183B9B23FE9}"/>
          </ac:spMkLst>
        </pc:spChg>
      </pc:sldChg>
      <pc:sldChg chg="addSp delSp modSp mod">
        <pc:chgData name="Gusts Vabalis" userId="4ebb50fc-f7d9-46dd-a3b2-5db8afa4f336" providerId="ADAL" clId="{02EB7FD1-F6E0-4B61-9C8D-4161DDE9D3E9}" dt="2024-08-22T12:44:15.510" v="2292" actId="20577"/>
        <pc:sldMkLst>
          <pc:docMk/>
          <pc:sldMk cId="1201127612" sldId="2147469622"/>
        </pc:sldMkLst>
        <pc:spChg chg="del">
          <ac:chgData name="Gusts Vabalis" userId="4ebb50fc-f7d9-46dd-a3b2-5db8afa4f336" providerId="ADAL" clId="{02EB7FD1-F6E0-4B61-9C8D-4161DDE9D3E9}" dt="2024-08-22T09:23:16.195" v="429" actId="478"/>
          <ac:spMkLst>
            <pc:docMk/>
            <pc:sldMk cId="1201127612" sldId="2147469622"/>
            <ac:spMk id="3" creationId="{283F5995-DE07-A78F-5EDA-104E3487393C}"/>
          </ac:spMkLst>
        </pc:spChg>
        <pc:spChg chg="mod">
          <ac:chgData name="Gusts Vabalis" userId="4ebb50fc-f7d9-46dd-a3b2-5db8afa4f336" providerId="ADAL" clId="{02EB7FD1-F6E0-4B61-9C8D-4161DDE9D3E9}" dt="2024-08-22T09:26:54.139" v="584" actId="207"/>
          <ac:spMkLst>
            <pc:docMk/>
            <pc:sldMk cId="1201127612" sldId="2147469622"/>
            <ac:spMk id="5" creationId="{2921B3F9-F22E-47BE-B1C7-918F38F4B52B}"/>
          </ac:spMkLst>
        </pc:spChg>
        <pc:spChg chg="add del mod">
          <ac:chgData name="Gusts Vabalis" userId="4ebb50fc-f7d9-46dd-a3b2-5db8afa4f336" providerId="ADAL" clId="{02EB7FD1-F6E0-4B61-9C8D-4161DDE9D3E9}" dt="2024-08-22T09:25:20.734" v="539" actId="478"/>
          <ac:spMkLst>
            <pc:docMk/>
            <pc:sldMk cId="1201127612" sldId="2147469622"/>
            <ac:spMk id="14" creationId="{DC9A40C9-D418-33CB-7DC1-0560EB0EB3DD}"/>
          </ac:spMkLst>
        </pc:spChg>
        <pc:spChg chg="mod">
          <ac:chgData name="Gusts Vabalis" userId="4ebb50fc-f7d9-46dd-a3b2-5db8afa4f336" providerId="ADAL" clId="{02EB7FD1-F6E0-4B61-9C8D-4161DDE9D3E9}" dt="2024-08-22T09:25:48.019" v="548" actId="20577"/>
          <ac:spMkLst>
            <pc:docMk/>
            <pc:sldMk cId="1201127612" sldId="2147469622"/>
            <ac:spMk id="17" creationId="{638A41E1-18BA-CC19-3C0C-F07C390F4CBD}"/>
          </ac:spMkLst>
        </pc:spChg>
        <pc:spChg chg="mod">
          <ac:chgData name="Gusts Vabalis" userId="4ebb50fc-f7d9-46dd-a3b2-5db8afa4f336" providerId="ADAL" clId="{02EB7FD1-F6E0-4B61-9C8D-4161DDE9D3E9}" dt="2024-08-22T09:25:55.522" v="554" actId="20577"/>
          <ac:spMkLst>
            <pc:docMk/>
            <pc:sldMk cId="1201127612" sldId="2147469622"/>
            <ac:spMk id="18" creationId="{FD9217DD-A8C7-8F30-6A2C-0C0C2BA519BA}"/>
          </ac:spMkLst>
        </pc:spChg>
        <pc:spChg chg="mod">
          <ac:chgData name="Gusts Vabalis" userId="4ebb50fc-f7d9-46dd-a3b2-5db8afa4f336" providerId="ADAL" clId="{02EB7FD1-F6E0-4B61-9C8D-4161DDE9D3E9}" dt="2024-08-22T12:44:15.510" v="2292" actId="20577"/>
          <ac:spMkLst>
            <pc:docMk/>
            <pc:sldMk cId="1201127612" sldId="2147469622"/>
            <ac:spMk id="24" creationId="{ED2792EC-E1C1-E9E6-C1CF-3BED7A8BFA27}"/>
          </ac:spMkLst>
        </pc:spChg>
        <pc:spChg chg="mod">
          <ac:chgData name="Gusts Vabalis" userId="4ebb50fc-f7d9-46dd-a3b2-5db8afa4f336" providerId="ADAL" clId="{02EB7FD1-F6E0-4B61-9C8D-4161DDE9D3E9}" dt="2024-08-22T09:26:02.264" v="562" actId="20577"/>
          <ac:spMkLst>
            <pc:docMk/>
            <pc:sldMk cId="1201127612" sldId="2147469622"/>
            <ac:spMk id="26" creationId="{300C0F92-CA34-29F5-575D-2742BB899B02}"/>
          </ac:spMkLst>
        </pc:spChg>
        <pc:spChg chg="mod">
          <ac:chgData name="Gusts Vabalis" userId="4ebb50fc-f7d9-46dd-a3b2-5db8afa4f336" providerId="ADAL" clId="{02EB7FD1-F6E0-4B61-9C8D-4161DDE9D3E9}" dt="2024-08-22T09:26:10.792" v="564" actId="20577"/>
          <ac:spMkLst>
            <pc:docMk/>
            <pc:sldMk cId="1201127612" sldId="2147469622"/>
            <ac:spMk id="28" creationId="{2C861DBD-AE12-96ED-2443-35F99366ECB2}"/>
          </ac:spMkLst>
        </pc:spChg>
        <pc:spChg chg="mod">
          <ac:chgData name="Gusts Vabalis" userId="4ebb50fc-f7d9-46dd-a3b2-5db8afa4f336" providerId="ADAL" clId="{02EB7FD1-F6E0-4B61-9C8D-4161DDE9D3E9}" dt="2024-08-22T09:26:18.121" v="567" actId="20577"/>
          <ac:spMkLst>
            <pc:docMk/>
            <pc:sldMk cId="1201127612" sldId="2147469622"/>
            <ac:spMk id="31" creationId="{FDA5926B-7A99-AFD9-65CD-702A3D081374}"/>
          </ac:spMkLst>
        </pc:spChg>
        <pc:spChg chg="mod">
          <ac:chgData name="Gusts Vabalis" userId="4ebb50fc-f7d9-46dd-a3b2-5db8afa4f336" providerId="ADAL" clId="{02EB7FD1-F6E0-4B61-9C8D-4161DDE9D3E9}" dt="2024-08-22T09:26:29.064" v="569" actId="20577"/>
          <ac:spMkLst>
            <pc:docMk/>
            <pc:sldMk cId="1201127612" sldId="2147469622"/>
            <ac:spMk id="39" creationId="{3BA2450E-3546-27B9-1846-E2EF28E826E8}"/>
          </ac:spMkLst>
        </pc:spChg>
      </pc:sldChg>
      <pc:sldChg chg="addSp delSp modSp mod">
        <pc:chgData name="Gusts Vabalis" userId="4ebb50fc-f7d9-46dd-a3b2-5db8afa4f336" providerId="ADAL" clId="{02EB7FD1-F6E0-4B61-9C8D-4161DDE9D3E9}" dt="2024-08-22T10:29:14.858" v="1652" actId="20577"/>
        <pc:sldMkLst>
          <pc:docMk/>
          <pc:sldMk cId="3649161363" sldId="2147469623"/>
        </pc:sldMkLst>
        <pc:spChg chg="del">
          <ac:chgData name="Gusts Vabalis" userId="4ebb50fc-f7d9-46dd-a3b2-5db8afa4f336" providerId="ADAL" clId="{02EB7FD1-F6E0-4B61-9C8D-4161DDE9D3E9}" dt="2024-08-22T09:23:36.773" v="438" actId="478"/>
          <ac:spMkLst>
            <pc:docMk/>
            <pc:sldMk cId="3649161363" sldId="2147469623"/>
            <ac:spMk id="2" creationId="{24EB0F05-F002-66EF-6AE8-5D6C407DA3AE}"/>
          </ac:spMkLst>
        </pc:spChg>
        <pc:spChg chg="add del mod">
          <ac:chgData name="Gusts Vabalis" userId="4ebb50fc-f7d9-46dd-a3b2-5db8afa4f336" providerId="ADAL" clId="{02EB7FD1-F6E0-4B61-9C8D-4161DDE9D3E9}" dt="2024-08-22T10:27:25.730" v="1608" actId="478"/>
          <ac:spMkLst>
            <pc:docMk/>
            <pc:sldMk cId="3649161363" sldId="2147469623"/>
            <ac:spMk id="3" creationId="{FBA3BCE2-27A1-ECE4-ED8D-0FC5EB5294E4}"/>
          </ac:spMkLst>
        </pc:spChg>
        <pc:spChg chg="mod">
          <ac:chgData name="Gusts Vabalis" userId="4ebb50fc-f7d9-46dd-a3b2-5db8afa4f336" providerId="ADAL" clId="{02EB7FD1-F6E0-4B61-9C8D-4161DDE9D3E9}" dt="2024-08-22T10:29:14.858" v="1652" actId="20577"/>
          <ac:spMkLst>
            <pc:docMk/>
            <pc:sldMk cId="3649161363" sldId="2147469623"/>
            <ac:spMk id="5" creationId="{2921B3F9-F22E-47BE-B1C7-918F38F4B52B}"/>
          </ac:spMkLst>
        </pc:spChg>
        <pc:spChg chg="mod">
          <ac:chgData name="Gusts Vabalis" userId="4ebb50fc-f7d9-46dd-a3b2-5db8afa4f336" providerId="ADAL" clId="{02EB7FD1-F6E0-4B61-9C8D-4161DDE9D3E9}" dt="2024-08-22T10:28:18.937" v="1641" actId="20577"/>
          <ac:spMkLst>
            <pc:docMk/>
            <pc:sldMk cId="3649161363" sldId="2147469623"/>
            <ac:spMk id="14" creationId="{386B99EB-10C9-DBD3-5833-E8100628259F}"/>
          </ac:spMkLst>
        </pc:spChg>
        <pc:spChg chg="mod">
          <ac:chgData name="Gusts Vabalis" userId="4ebb50fc-f7d9-46dd-a3b2-5db8afa4f336" providerId="ADAL" clId="{02EB7FD1-F6E0-4B61-9C8D-4161DDE9D3E9}" dt="2024-08-22T10:28:58.809" v="1648" actId="20577"/>
          <ac:spMkLst>
            <pc:docMk/>
            <pc:sldMk cId="3649161363" sldId="2147469623"/>
            <ac:spMk id="20" creationId="{66946E01-3AD0-741A-F5CA-2C66A7469D08}"/>
          </ac:spMkLst>
        </pc:spChg>
        <pc:spChg chg="mod">
          <ac:chgData name="Gusts Vabalis" userId="4ebb50fc-f7d9-46dd-a3b2-5db8afa4f336" providerId="ADAL" clId="{02EB7FD1-F6E0-4B61-9C8D-4161DDE9D3E9}" dt="2024-08-22T10:28:48.132" v="1646" actId="20577"/>
          <ac:spMkLst>
            <pc:docMk/>
            <pc:sldMk cId="3649161363" sldId="2147469623"/>
            <ac:spMk id="39" creationId="{3BA2450E-3546-27B9-1846-E2EF28E826E8}"/>
          </ac:spMkLst>
        </pc:spChg>
      </pc:sldChg>
      <pc:sldChg chg="addSp delSp modSp mod">
        <pc:chgData name="Gusts Vabalis" userId="4ebb50fc-f7d9-46dd-a3b2-5db8afa4f336" providerId="ADAL" clId="{02EB7FD1-F6E0-4B61-9C8D-4161DDE9D3E9}" dt="2024-08-22T10:26:28.973" v="1596" actId="478"/>
        <pc:sldMkLst>
          <pc:docMk/>
          <pc:sldMk cId="4145698977" sldId="2147469626"/>
        </pc:sldMkLst>
        <pc:spChg chg="del">
          <ac:chgData name="Gusts Vabalis" userId="4ebb50fc-f7d9-46dd-a3b2-5db8afa4f336" providerId="ADAL" clId="{02EB7FD1-F6E0-4B61-9C8D-4161DDE9D3E9}" dt="2024-08-22T09:23:30.845" v="435" actId="478"/>
          <ac:spMkLst>
            <pc:docMk/>
            <pc:sldMk cId="4145698977" sldId="2147469626"/>
            <ac:spMk id="2" creationId="{92E8ADDA-E4BF-2A39-CCDE-0D635E0DC58B}"/>
          </ac:spMkLst>
        </pc:spChg>
        <pc:spChg chg="mod">
          <ac:chgData name="Gusts Vabalis" userId="4ebb50fc-f7d9-46dd-a3b2-5db8afa4f336" providerId="ADAL" clId="{02EB7FD1-F6E0-4B61-9C8D-4161DDE9D3E9}" dt="2024-08-22T10:25:23.870" v="1586" actId="20577"/>
          <ac:spMkLst>
            <pc:docMk/>
            <pc:sldMk cId="4145698977" sldId="2147469626"/>
            <ac:spMk id="5" creationId="{2921B3F9-F22E-47BE-B1C7-918F38F4B52B}"/>
          </ac:spMkLst>
        </pc:spChg>
        <pc:spChg chg="add del mod">
          <ac:chgData name="Gusts Vabalis" userId="4ebb50fc-f7d9-46dd-a3b2-5db8afa4f336" providerId="ADAL" clId="{02EB7FD1-F6E0-4B61-9C8D-4161DDE9D3E9}" dt="2024-08-22T10:25:19.045" v="1578" actId="478"/>
          <ac:spMkLst>
            <pc:docMk/>
            <pc:sldMk cId="4145698977" sldId="2147469626"/>
            <ac:spMk id="8" creationId="{DF6F2E34-6EF7-C296-8E40-769BC6EEFABF}"/>
          </ac:spMkLst>
        </pc:spChg>
        <pc:graphicFrameChg chg="del">
          <ac:chgData name="Gusts Vabalis" userId="4ebb50fc-f7d9-46dd-a3b2-5db8afa4f336" providerId="ADAL" clId="{02EB7FD1-F6E0-4B61-9C8D-4161DDE9D3E9}" dt="2024-08-22T10:26:28.973" v="1596" actId="478"/>
          <ac:graphicFrameMkLst>
            <pc:docMk/>
            <pc:sldMk cId="4145698977" sldId="2147469626"/>
            <ac:graphicFrameMk id="3" creationId="{C1645E9E-7D4B-4A42-B765-580426361FAE}"/>
          </ac:graphicFrameMkLst>
        </pc:graphicFrameChg>
        <pc:graphicFrameChg chg="add mod">
          <ac:chgData name="Gusts Vabalis" userId="4ebb50fc-f7d9-46dd-a3b2-5db8afa4f336" providerId="ADAL" clId="{02EB7FD1-F6E0-4B61-9C8D-4161DDE9D3E9}" dt="2024-08-22T10:26:26.513" v="1595" actId="167"/>
          <ac:graphicFrameMkLst>
            <pc:docMk/>
            <pc:sldMk cId="4145698977" sldId="2147469626"/>
            <ac:graphicFrameMk id="11" creationId="{DBE0A582-3D69-4B10-8D34-1DDFE98718F3}"/>
          </ac:graphicFrameMkLst>
        </pc:graphicFrameChg>
      </pc:sldChg>
      <pc:sldChg chg="addSp delSp modSp mod">
        <pc:chgData name="Gusts Vabalis" userId="4ebb50fc-f7d9-46dd-a3b2-5db8afa4f336" providerId="ADAL" clId="{02EB7FD1-F6E0-4B61-9C8D-4161DDE9D3E9}" dt="2024-08-22T12:44:25.675" v="2300" actId="20577"/>
        <pc:sldMkLst>
          <pc:docMk/>
          <pc:sldMk cId="2506244090" sldId="2147469628"/>
        </pc:sldMkLst>
        <pc:spChg chg="mod">
          <ac:chgData name="Gusts Vabalis" userId="4ebb50fc-f7d9-46dd-a3b2-5db8afa4f336" providerId="ADAL" clId="{02EB7FD1-F6E0-4B61-9C8D-4161DDE9D3E9}" dt="2024-08-22T12:44:25.675" v="2300" actId="20577"/>
          <ac:spMkLst>
            <pc:docMk/>
            <pc:sldMk cId="2506244090" sldId="2147469628"/>
            <ac:spMk id="5" creationId="{2921B3F9-F22E-47BE-B1C7-918F38F4B52B}"/>
          </ac:spMkLst>
        </pc:spChg>
        <pc:spChg chg="del">
          <ac:chgData name="Gusts Vabalis" userId="4ebb50fc-f7d9-46dd-a3b2-5db8afa4f336" providerId="ADAL" clId="{02EB7FD1-F6E0-4B61-9C8D-4161DDE9D3E9}" dt="2024-08-22T09:23:38.492" v="439" actId="478"/>
          <ac:spMkLst>
            <pc:docMk/>
            <pc:sldMk cId="2506244090" sldId="2147469628"/>
            <ac:spMk id="8" creationId="{0BB09E88-0850-6EE0-7944-26E8C82F32D2}"/>
          </ac:spMkLst>
        </pc:spChg>
        <pc:spChg chg="add del mod">
          <ac:chgData name="Gusts Vabalis" userId="4ebb50fc-f7d9-46dd-a3b2-5db8afa4f336" providerId="ADAL" clId="{02EB7FD1-F6E0-4B61-9C8D-4161DDE9D3E9}" dt="2024-08-22T10:30:02.442" v="1662" actId="478"/>
          <ac:spMkLst>
            <pc:docMk/>
            <pc:sldMk cId="2506244090" sldId="2147469628"/>
            <ac:spMk id="12" creationId="{8E543247-1797-4230-A28C-DD07F0B13FAA}"/>
          </ac:spMkLst>
        </pc:spChg>
        <pc:graphicFrameChg chg="del">
          <ac:chgData name="Gusts Vabalis" userId="4ebb50fc-f7d9-46dd-a3b2-5db8afa4f336" providerId="ADAL" clId="{02EB7FD1-F6E0-4B61-9C8D-4161DDE9D3E9}" dt="2024-08-22T10:30:14.171" v="1664" actId="478"/>
          <ac:graphicFrameMkLst>
            <pc:docMk/>
            <pc:sldMk cId="2506244090" sldId="2147469628"/>
            <ac:graphicFrameMk id="11" creationId="{FA4EE58A-7BC6-4346-9CD3-1E67D8CB309D}"/>
          </ac:graphicFrameMkLst>
        </pc:graphicFrameChg>
        <pc:graphicFrameChg chg="add mod modGraphic">
          <ac:chgData name="Gusts Vabalis" userId="4ebb50fc-f7d9-46dd-a3b2-5db8afa4f336" providerId="ADAL" clId="{02EB7FD1-F6E0-4B61-9C8D-4161DDE9D3E9}" dt="2024-08-22T10:30:57.980" v="1681" actId="403"/>
          <ac:graphicFrameMkLst>
            <pc:docMk/>
            <pc:sldMk cId="2506244090" sldId="2147469628"/>
            <ac:graphicFrameMk id="13" creationId="{4606498F-52CB-4697-822D-E165387FB6E7}"/>
          </ac:graphicFrameMkLst>
        </pc:graphicFrameChg>
      </pc:sldChg>
      <pc:sldChg chg="addSp delSp modSp mod">
        <pc:chgData name="Gusts Vabalis" userId="4ebb50fc-f7d9-46dd-a3b2-5db8afa4f336" providerId="ADAL" clId="{02EB7FD1-F6E0-4B61-9C8D-4161DDE9D3E9}" dt="2024-08-22T10:33:36.430" v="1738" actId="478"/>
        <pc:sldMkLst>
          <pc:docMk/>
          <pc:sldMk cId="871807192" sldId="2147469629"/>
        </pc:sldMkLst>
        <pc:spChg chg="mod">
          <ac:chgData name="Gusts Vabalis" userId="4ebb50fc-f7d9-46dd-a3b2-5db8afa4f336" providerId="ADAL" clId="{02EB7FD1-F6E0-4B61-9C8D-4161DDE9D3E9}" dt="2024-08-22T10:32:22.566" v="1717" actId="20577"/>
          <ac:spMkLst>
            <pc:docMk/>
            <pc:sldMk cId="871807192" sldId="2147469629"/>
            <ac:spMk id="5" creationId="{2921B3F9-F22E-47BE-B1C7-918F38F4B52B}"/>
          </ac:spMkLst>
        </pc:spChg>
        <pc:spChg chg="del">
          <ac:chgData name="Gusts Vabalis" userId="4ebb50fc-f7d9-46dd-a3b2-5db8afa4f336" providerId="ADAL" clId="{02EB7FD1-F6E0-4B61-9C8D-4161DDE9D3E9}" dt="2024-08-22T09:23:40.017" v="440" actId="478"/>
          <ac:spMkLst>
            <pc:docMk/>
            <pc:sldMk cId="871807192" sldId="2147469629"/>
            <ac:spMk id="8" creationId="{98A2F6A6-8859-8E80-531B-53CAB81BF794}"/>
          </ac:spMkLst>
        </pc:spChg>
        <pc:spChg chg="add del mod">
          <ac:chgData name="Gusts Vabalis" userId="4ebb50fc-f7d9-46dd-a3b2-5db8afa4f336" providerId="ADAL" clId="{02EB7FD1-F6E0-4B61-9C8D-4161DDE9D3E9}" dt="2024-08-22T10:31:20.973" v="1682" actId="478"/>
          <ac:spMkLst>
            <pc:docMk/>
            <pc:sldMk cId="871807192" sldId="2147469629"/>
            <ac:spMk id="11" creationId="{8AFA8F0F-B747-89AB-9689-682B6F990989}"/>
          </ac:spMkLst>
        </pc:spChg>
        <pc:graphicFrameChg chg="del">
          <ac:chgData name="Gusts Vabalis" userId="4ebb50fc-f7d9-46dd-a3b2-5db8afa4f336" providerId="ADAL" clId="{02EB7FD1-F6E0-4B61-9C8D-4161DDE9D3E9}" dt="2024-08-22T10:32:59.004" v="1727" actId="478"/>
          <ac:graphicFrameMkLst>
            <pc:docMk/>
            <pc:sldMk cId="871807192" sldId="2147469629"/>
            <ac:graphicFrameMk id="2" creationId="{BAA3F2F0-383E-4F0F-B17E-1857FD13B2EB}"/>
          </ac:graphicFrameMkLst>
        </pc:graphicFrameChg>
        <pc:graphicFrameChg chg="del">
          <ac:chgData name="Gusts Vabalis" userId="4ebb50fc-f7d9-46dd-a3b2-5db8afa4f336" providerId="ADAL" clId="{02EB7FD1-F6E0-4B61-9C8D-4161DDE9D3E9}" dt="2024-08-22T10:33:36.430" v="1738" actId="478"/>
          <ac:graphicFrameMkLst>
            <pc:docMk/>
            <pc:sldMk cId="871807192" sldId="2147469629"/>
            <ac:graphicFrameMk id="3" creationId="{1A5E8CB4-26FD-48B4-98CE-17361B361768}"/>
          </ac:graphicFrameMkLst>
        </pc:graphicFrameChg>
        <pc:graphicFrameChg chg="add mod">
          <ac:chgData name="Gusts Vabalis" userId="4ebb50fc-f7d9-46dd-a3b2-5db8afa4f336" providerId="ADAL" clId="{02EB7FD1-F6E0-4B61-9C8D-4161DDE9D3E9}" dt="2024-08-22T10:33:05.161" v="1729" actId="2084"/>
          <ac:graphicFrameMkLst>
            <pc:docMk/>
            <pc:sldMk cId="871807192" sldId="2147469629"/>
            <ac:graphicFrameMk id="12" creationId="{E717ACE5-96B1-4C56-8ABB-B5A6FABF0743}"/>
          </ac:graphicFrameMkLst>
        </pc:graphicFrameChg>
        <pc:graphicFrameChg chg="add mod">
          <ac:chgData name="Gusts Vabalis" userId="4ebb50fc-f7d9-46dd-a3b2-5db8afa4f336" providerId="ADAL" clId="{02EB7FD1-F6E0-4B61-9C8D-4161DDE9D3E9}" dt="2024-08-22T10:33:34.502" v="1737" actId="167"/>
          <ac:graphicFrameMkLst>
            <pc:docMk/>
            <pc:sldMk cId="871807192" sldId="2147469629"/>
            <ac:graphicFrameMk id="13" creationId="{603F4711-8B87-40A4-BE31-325107151AAD}"/>
          </ac:graphicFrameMkLst>
        </pc:graphicFrameChg>
      </pc:sldChg>
      <pc:sldChg chg="addSp delSp modSp mod">
        <pc:chgData name="Gusts Vabalis" userId="4ebb50fc-f7d9-46dd-a3b2-5db8afa4f336" providerId="ADAL" clId="{02EB7FD1-F6E0-4B61-9C8D-4161DDE9D3E9}" dt="2024-08-22T11:39:04.840" v="2019" actId="14100"/>
        <pc:sldMkLst>
          <pc:docMk/>
          <pc:sldMk cId="2860899188" sldId="2147469630"/>
        </pc:sldMkLst>
        <pc:spChg chg="del">
          <ac:chgData name="Gusts Vabalis" userId="4ebb50fc-f7d9-46dd-a3b2-5db8afa4f336" providerId="ADAL" clId="{02EB7FD1-F6E0-4B61-9C8D-4161DDE9D3E9}" dt="2024-08-22T09:23:34.663" v="437" actId="478"/>
          <ac:spMkLst>
            <pc:docMk/>
            <pc:sldMk cId="2860899188" sldId="2147469630"/>
            <ac:spMk id="2" creationId="{DD1E2B36-6F99-BC59-5F38-CD869AC6D68C}"/>
          </ac:spMkLst>
        </pc:spChg>
        <pc:spChg chg="add del mod">
          <ac:chgData name="Gusts Vabalis" userId="4ebb50fc-f7d9-46dd-a3b2-5db8afa4f336" providerId="ADAL" clId="{02EB7FD1-F6E0-4B61-9C8D-4161DDE9D3E9}" dt="2024-08-22T10:57:20.025" v="1886" actId="478"/>
          <ac:spMkLst>
            <pc:docMk/>
            <pc:sldMk cId="2860899188" sldId="2147469630"/>
            <ac:spMk id="3" creationId="{8D7E3A33-3610-E569-B23E-BDB06984A343}"/>
          </ac:spMkLst>
        </pc:spChg>
        <pc:spChg chg="mod">
          <ac:chgData name="Gusts Vabalis" userId="4ebb50fc-f7d9-46dd-a3b2-5db8afa4f336" providerId="ADAL" clId="{02EB7FD1-F6E0-4B61-9C8D-4161DDE9D3E9}" dt="2024-08-22T11:39:04.840" v="2019" actId="14100"/>
          <ac:spMkLst>
            <pc:docMk/>
            <pc:sldMk cId="2860899188" sldId="2147469630"/>
            <ac:spMk id="5" creationId="{2921B3F9-F22E-47BE-B1C7-918F38F4B52B}"/>
          </ac:spMkLst>
        </pc:spChg>
        <pc:spChg chg="add mod">
          <ac:chgData name="Gusts Vabalis" userId="4ebb50fc-f7d9-46dd-a3b2-5db8afa4f336" providerId="ADAL" clId="{02EB7FD1-F6E0-4B61-9C8D-4161DDE9D3E9}" dt="2024-08-22T10:58:08.226" v="1926" actId="1076"/>
          <ac:spMkLst>
            <pc:docMk/>
            <pc:sldMk cId="2860899188" sldId="2147469630"/>
            <ac:spMk id="11" creationId="{32E8CDF3-C4A4-BEFD-3A3E-421C60638893}"/>
          </ac:spMkLst>
        </pc:spChg>
        <pc:spChg chg="add mod">
          <ac:chgData name="Gusts Vabalis" userId="4ebb50fc-f7d9-46dd-a3b2-5db8afa4f336" providerId="ADAL" clId="{02EB7FD1-F6E0-4B61-9C8D-4161DDE9D3E9}" dt="2024-08-22T11:38:19.228" v="2010" actId="20577"/>
          <ac:spMkLst>
            <pc:docMk/>
            <pc:sldMk cId="2860899188" sldId="2147469630"/>
            <ac:spMk id="13" creationId="{43C7FDB5-0D66-E241-3C06-B362FD6DED54}"/>
          </ac:spMkLst>
        </pc:spChg>
        <pc:spChg chg="add mod">
          <ac:chgData name="Gusts Vabalis" userId="4ebb50fc-f7d9-46dd-a3b2-5db8afa4f336" providerId="ADAL" clId="{02EB7FD1-F6E0-4B61-9C8D-4161DDE9D3E9}" dt="2024-08-22T11:35:40.676" v="1972" actId="1076"/>
          <ac:spMkLst>
            <pc:docMk/>
            <pc:sldMk cId="2860899188" sldId="2147469630"/>
            <ac:spMk id="14" creationId="{53CF0CF2-F998-18CC-99C5-4CD672A7D5DA}"/>
          </ac:spMkLst>
        </pc:spChg>
        <pc:picChg chg="add mod">
          <ac:chgData name="Gusts Vabalis" userId="4ebb50fc-f7d9-46dd-a3b2-5db8afa4f336" providerId="ADAL" clId="{02EB7FD1-F6E0-4B61-9C8D-4161DDE9D3E9}" dt="2024-08-22T10:57:34.369" v="1888" actId="1076"/>
          <ac:picMkLst>
            <pc:docMk/>
            <pc:sldMk cId="2860899188" sldId="2147469630"/>
            <ac:picMk id="8" creationId="{7A80B368-747B-8323-0C32-F03F4176A341}"/>
          </ac:picMkLst>
        </pc:picChg>
        <pc:picChg chg="add mod">
          <ac:chgData name="Gusts Vabalis" userId="4ebb50fc-f7d9-46dd-a3b2-5db8afa4f336" providerId="ADAL" clId="{02EB7FD1-F6E0-4B61-9C8D-4161DDE9D3E9}" dt="2024-08-22T11:30:25.097" v="1929" actId="14100"/>
          <ac:picMkLst>
            <pc:docMk/>
            <pc:sldMk cId="2860899188" sldId="2147469630"/>
            <ac:picMk id="12" creationId="{6DF019D7-7E57-6535-8C24-332A29ABEAB7}"/>
          </ac:picMkLst>
        </pc:picChg>
      </pc:sldChg>
      <pc:sldChg chg="addSp delSp modSp mod">
        <pc:chgData name="Gusts Vabalis" userId="4ebb50fc-f7d9-46dd-a3b2-5db8afa4f336" providerId="ADAL" clId="{02EB7FD1-F6E0-4B61-9C8D-4161DDE9D3E9}" dt="2024-08-22T09:25:08.148" v="538" actId="20577"/>
        <pc:sldMkLst>
          <pc:docMk/>
          <pc:sldMk cId="721746787" sldId="2147469632"/>
        </pc:sldMkLst>
        <pc:spChg chg="del mod">
          <ac:chgData name="Gusts Vabalis" userId="4ebb50fc-f7d9-46dd-a3b2-5db8afa4f336" providerId="ADAL" clId="{02EB7FD1-F6E0-4B61-9C8D-4161DDE9D3E9}" dt="2024-08-22T09:23:13.895" v="428" actId="478"/>
          <ac:spMkLst>
            <pc:docMk/>
            <pc:sldMk cId="721746787" sldId="2147469632"/>
            <ac:spMk id="2" creationId="{7E1F995C-6F89-87FF-08EC-DEEF44E0B70B}"/>
          </ac:spMkLst>
        </pc:spChg>
        <pc:spChg chg="add del mod">
          <ac:chgData name="Gusts Vabalis" userId="4ebb50fc-f7d9-46dd-a3b2-5db8afa4f336" providerId="ADAL" clId="{02EB7FD1-F6E0-4B61-9C8D-4161DDE9D3E9}" dt="2024-08-22T09:17:09.539" v="107" actId="478"/>
          <ac:spMkLst>
            <pc:docMk/>
            <pc:sldMk cId="721746787" sldId="2147469632"/>
            <ac:spMk id="3" creationId="{E5208605-9E78-5ACC-BB62-F2C979CE5030}"/>
          </ac:spMkLst>
        </pc:spChg>
        <pc:spChg chg="mod">
          <ac:chgData name="Gusts Vabalis" userId="4ebb50fc-f7d9-46dd-a3b2-5db8afa4f336" providerId="ADAL" clId="{02EB7FD1-F6E0-4B61-9C8D-4161DDE9D3E9}" dt="2024-08-22T09:25:08.148" v="538" actId="20577"/>
          <ac:spMkLst>
            <pc:docMk/>
            <pc:sldMk cId="721746787" sldId="2147469632"/>
            <ac:spMk id="8" creationId="{3CE22EAA-C44F-9C7D-1E74-59E5279F999C}"/>
          </ac:spMkLst>
        </pc:spChg>
        <pc:spChg chg="mod">
          <ac:chgData name="Gusts Vabalis" userId="4ebb50fc-f7d9-46dd-a3b2-5db8afa4f336" providerId="ADAL" clId="{02EB7FD1-F6E0-4B61-9C8D-4161DDE9D3E9}" dt="2024-08-22T09:23:01.569" v="420" actId="207"/>
          <ac:spMkLst>
            <pc:docMk/>
            <pc:sldMk cId="721746787" sldId="2147469632"/>
            <ac:spMk id="12" creationId="{2A1607D0-5DBC-AB5A-A845-6B685806D1DE}"/>
          </ac:spMkLst>
        </pc:spChg>
        <pc:graphicFrameChg chg="del">
          <ac:chgData name="Gusts Vabalis" userId="4ebb50fc-f7d9-46dd-a3b2-5db8afa4f336" providerId="ADAL" clId="{02EB7FD1-F6E0-4B61-9C8D-4161DDE9D3E9}" dt="2024-08-22T09:17:53.550" v="119" actId="478"/>
          <ac:graphicFrameMkLst>
            <pc:docMk/>
            <pc:sldMk cId="721746787" sldId="2147469632"/>
            <ac:graphicFrameMk id="5" creationId="{31E04023-7517-4A38-BB32-556EB75FB530}"/>
          </ac:graphicFrameMkLst>
        </pc:graphicFrameChg>
        <pc:graphicFrameChg chg="add mod">
          <ac:chgData name="Gusts Vabalis" userId="4ebb50fc-f7d9-46dd-a3b2-5db8afa4f336" providerId="ADAL" clId="{02EB7FD1-F6E0-4B61-9C8D-4161DDE9D3E9}" dt="2024-08-22T09:17:57.322" v="120" actId="2084"/>
          <ac:graphicFrameMkLst>
            <pc:docMk/>
            <pc:sldMk cId="721746787" sldId="2147469632"/>
            <ac:graphicFrameMk id="11" creationId="{01A269F4-523C-439E-B681-AAE0D3E058F4}"/>
          </ac:graphicFrameMkLst>
        </pc:graphicFrameChg>
        <pc:graphicFrameChg chg="mod modGraphic">
          <ac:chgData name="Gusts Vabalis" userId="4ebb50fc-f7d9-46dd-a3b2-5db8afa4f336" providerId="ADAL" clId="{02EB7FD1-F6E0-4B61-9C8D-4161DDE9D3E9}" dt="2024-08-22T09:23:52.393" v="442" actId="1076"/>
          <ac:graphicFrameMkLst>
            <pc:docMk/>
            <pc:sldMk cId="721746787" sldId="2147469632"/>
            <ac:graphicFrameMk id="24" creationId="{1DD82478-AC13-FBD3-23EA-7ED983A2DF4B}"/>
          </ac:graphicFrameMkLst>
        </pc:graphicFrameChg>
      </pc:sldChg>
      <pc:sldChg chg="modSp mod">
        <pc:chgData name="Gusts Vabalis" userId="4ebb50fc-f7d9-46dd-a3b2-5db8afa4f336" providerId="ADAL" clId="{02EB7FD1-F6E0-4B61-9C8D-4161DDE9D3E9}" dt="2024-08-22T09:03:10.038" v="37" actId="20577"/>
        <pc:sldMkLst>
          <pc:docMk/>
          <pc:sldMk cId="4173633273" sldId="2147469634"/>
        </pc:sldMkLst>
        <pc:spChg chg="mod">
          <ac:chgData name="Gusts Vabalis" userId="4ebb50fc-f7d9-46dd-a3b2-5db8afa4f336" providerId="ADAL" clId="{02EB7FD1-F6E0-4B61-9C8D-4161DDE9D3E9}" dt="2024-08-22T09:03:10.038" v="37" actId="20577"/>
          <ac:spMkLst>
            <pc:docMk/>
            <pc:sldMk cId="4173633273" sldId="2147469634"/>
            <ac:spMk id="2" creationId="{BD2F88F9-DD3B-4597-8733-E48868713107}"/>
          </ac:spMkLst>
        </pc:spChg>
      </pc:sldChg>
      <pc:sldChg chg="addSp delSp modSp mod">
        <pc:chgData name="Gusts Vabalis" userId="4ebb50fc-f7d9-46dd-a3b2-5db8afa4f336" providerId="ADAL" clId="{02EB7FD1-F6E0-4B61-9C8D-4161DDE9D3E9}" dt="2024-08-22T09:40:50.804" v="943" actId="20577"/>
        <pc:sldMkLst>
          <pc:docMk/>
          <pc:sldMk cId="3513473692" sldId="2147469635"/>
        </pc:sldMkLst>
        <pc:spChg chg="del">
          <ac:chgData name="Gusts Vabalis" userId="4ebb50fc-f7d9-46dd-a3b2-5db8afa4f336" providerId="ADAL" clId="{02EB7FD1-F6E0-4B61-9C8D-4161DDE9D3E9}" dt="2024-08-22T09:23:23.247" v="430" actId="478"/>
          <ac:spMkLst>
            <pc:docMk/>
            <pc:sldMk cId="3513473692" sldId="2147469635"/>
            <ac:spMk id="2" creationId="{BAEAC855-0293-12EC-2391-F2FF565F8387}"/>
          </ac:spMkLst>
        </pc:spChg>
        <pc:spChg chg="add del mod">
          <ac:chgData name="Gusts Vabalis" userId="4ebb50fc-f7d9-46dd-a3b2-5db8afa4f336" providerId="ADAL" clId="{02EB7FD1-F6E0-4B61-9C8D-4161DDE9D3E9}" dt="2024-08-22T09:35:29.702" v="741" actId="478"/>
          <ac:spMkLst>
            <pc:docMk/>
            <pc:sldMk cId="3513473692" sldId="2147469635"/>
            <ac:spMk id="5" creationId="{82B4D9CF-47BE-8710-E379-47E85B6D502A}"/>
          </ac:spMkLst>
        </pc:spChg>
        <pc:spChg chg="mod">
          <ac:chgData name="Gusts Vabalis" userId="4ebb50fc-f7d9-46dd-a3b2-5db8afa4f336" providerId="ADAL" clId="{02EB7FD1-F6E0-4B61-9C8D-4161DDE9D3E9}" dt="2024-08-22T09:40:50.804" v="943" actId="20577"/>
          <ac:spMkLst>
            <pc:docMk/>
            <pc:sldMk cId="3513473692" sldId="2147469635"/>
            <ac:spMk id="12" creationId="{2A1607D0-5DBC-AB5A-A845-6B685806D1DE}"/>
          </ac:spMkLst>
        </pc:spChg>
        <pc:spChg chg="mod">
          <ac:chgData name="Gusts Vabalis" userId="4ebb50fc-f7d9-46dd-a3b2-5db8afa4f336" providerId="ADAL" clId="{02EB7FD1-F6E0-4B61-9C8D-4161DDE9D3E9}" dt="2024-08-22T09:35:25.670" v="740" actId="20577"/>
          <ac:spMkLst>
            <pc:docMk/>
            <pc:sldMk cId="3513473692" sldId="2147469635"/>
            <ac:spMk id="15" creationId="{FCCC928A-C083-217B-3B12-E6FD5938EDBC}"/>
          </ac:spMkLst>
        </pc:spChg>
        <pc:spChg chg="mod">
          <ac:chgData name="Gusts Vabalis" userId="4ebb50fc-f7d9-46dd-a3b2-5db8afa4f336" providerId="ADAL" clId="{02EB7FD1-F6E0-4B61-9C8D-4161DDE9D3E9}" dt="2024-08-22T09:35:41.181" v="745" actId="947"/>
          <ac:spMkLst>
            <pc:docMk/>
            <pc:sldMk cId="3513473692" sldId="2147469635"/>
            <ac:spMk id="23" creationId="{7445C987-6AFF-3F4C-CB07-CD5469D4843F}"/>
          </ac:spMkLst>
        </pc:spChg>
        <pc:graphicFrameChg chg="del">
          <ac:chgData name="Gusts Vabalis" userId="4ebb50fc-f7d9-46dd-a3b2-5db8afa4f336" providerId="ADAL" clId="{02EB7FD1-F6E0-4B61-9C8D-4161DDE9D3E9}" dt="2024-08-22T09:29:05.086" v="608" actId="478"/>
          <ac:graphicFrameMkLst>
            <pc:docMk/>
            <pc:sldMk cId="3513473692" sldId="2147469635"/>
            <ac:graphicFrameMk id="3" creationId="{852893C0-7EA7-4C2C-AE62-D7FCB2501BA0}"/>
          </ac:graphicFrameMkLst>
        </pc:graphicFrameChg>
        <pc:graphicFrameChg chg="add mod">
          <ac:chgData name="Gusts Vabalis" userId="4ebb50fc-f7d9-46dd-a3b2-5db8afa4f336" providerId="ADAL" clId="{02EB7FD1-F6E0-4B61-9C8D-4161DDE9D3E9}" dt="2024-08-22T09:29:10.245" v="610" actId="2084"/>
          <ac:graphicFrameMkLst>
            <pc:docMk/>
            <pc:sldMk cId="3513473692" sldId="2147469635"/>
            <ac:graphicFrameMk id="8" creationId="{2FF6E0E8-DB62-46C0-A7DC-03182FB58A55}"/>
          </ac:graphicFrameMkLst>
        </pc:graphicFrameChg>
        <pc:graphicFrameChg chg="mod modGraphic">
          <ac:chgData name="Gusts Vabalis" userId="4ebb50fc-f7d9-46dd-a3b2-5db8afa4f336" providerId="ADAL" clId="{02EB7FD1-F6E0-4B61-9C8D-4161DDE9D3E9}" dt="2024-08-22T09:39:19.211" v="792" actId="1076"/>
          <ac:graphicFrameMkLst>
            <pc:docMk/>
            <pc:sldMk cId="3513473692" sldId="2147469635"/>
            <ac:graphicFrameMk id="17" creationId="{07DFC22A-CA3F-2B38-7FF0-A206DE5BD2E5}"/>
          </ac:graphicFrameMkLst>
        </pc:graphicFrameChg>
      </pc:sldChg>
      <pc:sldChg chg="addSp delSp modSp mod">
        <pc:chgData name="Gusts Vabalis" userId="4ebb50fc-f7d9-46dd-a3b2-5db8afa4f336" providerId="ADAL" clId="{02EB7FD1-F6E0-4B61-9C8D-4161DDE9D3E9}" dt="2024-08-22T10:26:54.582" v="1597" actId="478"/>
        <pc:sldMkLst>
          <pc:docMk/>
          <pc:sldMk cId="25957807" sldId="2147469636"/>
        </pc:sldMkLst>
        <pc:spChg chg="add del mod">
          <ac:chgData name="Gusts Vabalis" userId="4ebb50fc-f7d9-46dd-a3b2-5db8afa4f336" providerId="ADAL" clId="{02EB7FD1-F6E0-4B61-9C8D-4161DDE9D3E9}" dt="2024-08-22T10:26:54.582" v="1597" actId="478"/>
          <ac:spMkLst>
            <pc:docMk/>
            <pc:sldMk cId="25957807" sldId="2147469636"/>
            <ac:spMk id="2" creationId="{27B30DDD-7DB5-6147-6660-A4F885A70598}"/>
          </ac:spMkLst>
        </pc:spChg>
        <pc:spChg chg="mod">
          <ac:chgData name="Gusts Vabalis" userId="4ebb50fc-f7d9-46dd-a3b2-5db8afa4f336" providerId="ADAL" clId="{02EB7FD1-F6E0-4B61-9C8D-4161DDE9D3E9}" dt="2024-08-22T09:04:49.428" v="102" actId="20577"/>
          <ac:spMkLst>
            <pc:docMk/>
            <pc:sldMk cId="25957807" sldId="2147469636"/>
            <ac:spMk id="5" creationId="{B32F63BF-EC67-FF5D-26F3-502259310F38}"/>
          </ac:spMkLst>
        </pc:spChg>
      </pc:sldChg>
      <pc:sldChg chg="modSp mod">
        <pc:chgData name="Gusts Vabalis" userId="4ebb50fc-f7d9-46dd-a3b2-5db8afa4f336" providerId="ADAL" clId="{02EB7FD1-F6E0-4B61-9C8D-4161DDE9D3E9}" dt="2024-08-22T09:04:36.355" v="85" actId="20577"/>
        <pc:sldMkLst>
          <pc:docMk/>
          <pc:sldMk cId="2290856042" sldId="2147469637"/>
        </pc:sldMkLst>
        <pc:spChg chg="mod">
          <ac:chgData name="Gusts Vabalis" userId="4ebb50fc-f7d9-46dd-a3b2-5db8afa4f336" providerId="ADAL" clId="{02EB7FD1-F6E0-4B61-9C8D-4161DDE9D3E9}" dt="2024-08-22T09:04:36.355" v="85" actId="20577"/>
          <ac:spMkLst>
            <pc:docMk/>
            <pc:sldMk cId="2290856042" sldId="2147469637"/>
            <ac:spMk id="6" creationId="{3B5E7D6D-97EE-1D03-1890-5CB98B9AE563}"/>
          </ac:spMkLst>
        </pc:spChg>
      </pc:sldChg>
      <pc:sldChg chg="addSp delSp modSp mod">
        <pc:chgData name="Gusts Vabalis" userId="4ebb50fc-f7d9-46dd-a3b2-5db8afa4f336" providerId="ADAL" clId="{02EB7FD1-F6E0-4B61-9C8D-4161DDE9D3E9}" dt="2024-08-22T12:43:16.849" v="2282" actId="20577"/>
        <pc:sldMkLst>
          <pc:docMk/>
          <pc:sldMk cId="810320548" sldId="2147469640"/>
        </pc:sldMkLst>
        <pc:spChg chg="mod">
          <ac:chgData name="Gusts Vabalis" userId="4ebb50fc-f7d9-46dd-a3b2-5db8afa4f336" providerId="ADAL" clId="{02EB7FD1-F6E0-4B61-9C8D-4161DDE9D3E9}" dt="2024-08-22T12:43:13.859" v="2280" actId="1076"/>
          <ac:spMkLst>
            <pc:docMk/>
            <pc:sldMk cId="810320548" sldId="2147469640"/>
            <ac:spMk id="2" creationId="{AB0E026A-0807-4C4D-73C9-9D4C1CC635D9}"/>
          </ac:spMkLst>
        </pc:spChg>
        <pc:spChg chg="mod">
          <ac:chgData name="Gusts Vabalis" userId="4ebb50fc-f7d9-46dd-a3b2-5db8afa4f336" providerId="ADAL" clId="{02EB7FD1-F6E0-4B61-9C8D-4161DDE9D3E9}" dt="2024-08-22T12:42:34.385" v="2274" actId="12"/>
          <ac:spMkLst>
            <pc:docMk/>
            <pc:sldMk cId="810320548" sldId="2147469640"/>
            <ac:spMk id="11" creationId="{2711B372-C310-6316-4E40-F68DDA54F20E}"/>
          </ac:spMkLst>
        </pc:spChg>
        <pc:spChg chg="mod">
          <ac:chgData name="Gusts Vabalis" userId="4ebb50fc-f7d9-46dd-a3b2-5db8afa4f336" providerId="ADAL" clId="{02EB7FD1-F6E0-4B61-9C8D-4161DDE9D3E9}" dt="2024-08-22T12:36:09.019" v="2084" actId="207"/>
          <ac:spMkLst>
            <pc:docMk/>
            <pc:sldMk cId="810320548" sldId="2147469640"/>
            <ac:spMk id="15" creationId="{A31A24C7-D102-8976-91AE-88D767CF6A20}"/>
          </ac:spMkLst>
        </pc:spChg>
        <pc:spChg chg="del">
          <ac:chgData name="Gusts Vabalis" userId="4ebb50fc-f7d9-46dd-a3b2-5db8afa4f336" providerId="ADAL" clId="{02EB7FD1-F6E0-4B61-9C8D-4161DDE9D3E9}" dt="2024-08-22T09:23:33.034" v="436" actId="478"/>
          <ac:spMkLst>
            <pc:docMk/>
            <pc:sldMk cId="810320548" sldId="2147469640"/>
            <ac:spMk id="16" creationId="{39A3CAA2-536F-A118-48FD-87E6C8B78D33}"/>
          </ac:spMkLst>
        </pc:spChg>
        <pc:spChg chg="mod">
          <ac:chgData name="Gusts Vabalis" userId="4ebb50fc-f7d9-46dd-a3b2-5db8afa4f336" providerId="ADAL" clId="{02EB7FD1-F6E0-4B61-9C8D-4161DDE9D3E9}" dt="2024-08-22T12:42:53.155" v="2276" actId="20577"/>
          <ac:spMkLst>
            <pc:docMk/>
            <pc:sldMk cId="810320548" sldId="2147469640"/>
            <ac:spMk id="19" creationId="{885E48DC-DCF4-583C-AA22-F4FA0F90DAC1}"/>
          </ac:spMkLst>
        </pc:spChg>
        <pc:spChg chg="add del mod">
          <ac:chgData name="Gusts Vabalis" userId="4ebb50fc-f7d9-46dd-a3b2-5db8afa4f336" providerId="ADAL" clId="{02EB7FD1-F6E0-4B61-9C8D-4161DDE9D3E9}" dt="2024-08-22T12:34:14.698" v="2025" actId="478"/>
          <ac:spMkLst>
            <pc:docMk/>
            <pc:sldMk cId="810320548" sldId="2147469640"/>
            <ac:spMk id="20" creationId="{8E25D012-B527-03BB-BEBD-BAC1AA53EC6E}"/>
          </ac:spMkLst>
        </pc:spChg>
        <pc:graphicFrameChg chg="modGraphic">
          <ac:chgData name="Gusts Vabalis" userId="4ebb50fc-f7d9-46dd-a3b2-5db8afa4f336" providerId="ADAL" clId="{02EB7FD1-F6E0-4B61-9C8D-4161DDE9D3E9}" dt="2024-08-22T12:43:16.849" v="2282" actId="20577"/>
          <ac:graphicFrameMkLst>
            <pc:docMk/>
            <pc:sldMk cId="810320548" sldId="2147469640"/>
            <ac:graphicFrameMk id="18" creationId="{A9D890C1-8F63-8DEB-4220-551D35FAB541}"/>
          </ac:graphicFrameMkLst>
        </pc:graphicFrameChg>
      </pc:sldChg>
      <pc:sldChg chg="del">
        <pc:chgData name="Gusts Vabalis" userId="4ebb50fc-f7d9-46dd-a3b2-5db8afa4f336" providerId="ADAL" clId="{02EB7FD1-F6E0-4B61-9C8D-4161DDE9D3E9}" dt="2024-08-22T09:02:17.332" v="2" actId="2696"/>
        <pc:sldMkLst>
          <pc:docMk/>
          <pc:sldMk cId="243306500" sldId="2147469643"/>
        </pc:sldMkLst>
      </pc:sldChg>
      <pc:sldChg chg="del">
        <pc:chgData name="Gusts Vabalis" userId="4ebb50fc-f7d9-46dd-a3b2-5db8afa4f336" providerId="ADAL" clId="{02EB7FD1-F6E0-4B61-9C8D-4161DDE9D3E9}" dt="2024-08-22T09:02:17.332" v="2" actId="2696"/>
        <pc:sldMkLst>
          <pc:docMk/>
          <pc:sldMk cId="3953113705" sldId="2147469644"/>
        </pc:sldMkLst>
      </pc:sldChg>
      <pc:sldChg chg="del">
        <pc:chgData name="Gusts Vabalis" userId="4ebb50fc-f7d9-46dd-a3b2-5db8afa4f336" providerId="ADAL" clId="{02EB7FD1-F6E0-4B61-9C8D-4161DDE9D3E9}" dt="2024-08-22T09:02:17.332" v="2" actId="2696"/>
        <pc:sldMkLst>
          <pc:docMk/>
          <pc:sldMk cId="1320926108" sldId="2147469645"/>
        </pc:sldMkLst>
      </pc:sldChg>
      <pc:sldChg chg="del">
        <pc:chgData name="Gusts Vabalis" userId="4ebb50fc-f7d9-46dd-a3b2-5db8afa4f336" providerId="ADAL" clId="{02EB7FD1-F6E0-4B61-9C8D-4161DDE9D3E9}" dt="2024-08-22T09:02:17.332" v="2" actId="2696"/>
        <pc:sldMkLst>
          <pc:docMk/>
          <pc:sldMk cId="866390691" sldId="2147469646"/>
        </pc:sldMkLst>
      </pc:sldChg>
      <pc:sldChg chg="del">
        <pc:chgData name="Gusts Vabalis" userId="4ebb50fc-f7d9-46dd-a3b2-5db8afa4f336" providerId="ADAL" clId="{02EB7FD1-F6E0-4B61-9C8D-4161DDE9D3E9}" dt="2024-08-22T09:02:17.332" v="2" actId="2696"/>
        <pc:sldMkLst>
          <pc:docMk/>
          <pc:sldMk cId="1912467562" sldId="2147469647"/>
        </pc:sldMkLst>
      </pc:sldChg>
      <pc:sldChg chg="del">
        <pc:chgData name="Gusts Vabalis" userId="4ebb50fc-f7d9-46dd-a3b2-5db8afa4f336" providerId="ADAL" clId="{02EB7FD1-F6E0-4B61-9C8D-4161DDE9D3E9}" dt="2024-08-22T09:02:17.332" v="2" actId="2696"/>
        <pc:sldMkLst>
          <pc:docMk/>
          <pc:sldMk cId="564131762" sldId="2147469648"/>
        </pc:sldMkLst>
      </pc:sldChg>
      <pc:sldChg chg="del">
        <pc:chgData name="Gusts Vabalis" userId="4ebb50fc-f7d9-46dd-a3b2-5db8afa4f336" providerId="ADAL" clId="{02EB7FD1-F6E0-4B61-9C8D-4161DDE9D3E9}" dt="2024-08-22T09:02:17.332" v="2" actId="2696"/>
        <pc:sldMkLst>
          <pc:docMk/>
          <pc:sldMk cId="1353196792" sldId="2147469649"/>
        </pc:sldMkLst>
      </pc:sldChg>
      <pc:sldChg chg="del">
        <pc:chgData name="Gusts Vabalis" userId="4ebb50fc-f7d9-46dd-a3b2-5db8afa4f336" providerId="ADAL" clId="{02EB7FD1-F6E0-4B61-9C8D-4161DDE9D3E9}" dt="2024-08-22T09:02:17.332" v="2" actId="2696"/>
        <pc:sldMkLst>
          <pc:docMk/>
          <pc:sldMk cId="2923620478" sldId="2147469650"/>
        </pc:sldMkLst>
      </pc:sldChg>
      <pc:sldChg chg="del">
        <pc:chgData name="Gusts Vabalis" userId="4ebb50fc-f7d9-46dd-a3b2-5db8afa4f336" providerId="ADAL" clId="{02EB7FD1-F6E0-4B61-9C8D-4161DDE9D3E9}" dt="2024-08-22T09:02:17.332" v="2" actId="2696"/>
        <pc:sldMkLst>
          <pc:docMk/>
          <pc:sldMk cId="3036082022" sldId="2147469652"/>
        </pc:sldMkLst>
      </pc:sldChg>
      <pc:sldChg chg="del">
        <pc:chgData name="Gusts Vabalis" userId="4ebb50fc-f7d9-46dd-a3b2-5db8afa4f336" providerId="ADAL" clId="{02EB7FD1-F6E0-4B61-9C8D-4161DDE9D3E9}" dt="2024-08-22T09:02:17.332" v="2" actId="2696"/>
        <pc:sldMkLst>
          <pc:docMk/>
          <pc:sldMk cId="3755367821" sldId="2147469653"/>
        </pc:sldMkLst>
      </pc:sldChg>
      <pc:sldChg chg="del">
        <pc:chgData name="Gusts Vabalis" userId="4ebb50fc-f7d9-46dd-a3b2-5db8afa4f336" providerId="ADAL" clId="{02EB7FD1-F6E0-4B61-9C8D-4161DDE9D3E9}" dt="2024-08-22T09:02:17.332" v="2" actId="2696"/>
        <pc:sldMkLst>
          <pc:docMk/>
          <pc:sldMk cId="3276108599" sldId="2147469654"/>
        </pc:sldMkLst>
      </pc:sldChg>
      <pc:sldChg chg="del">
        <pc:chgData name="Gusts Vabalis" userId="4ebb50fc-f7d9-46dd-a3b2-5db8afa4f336" providerId="ADAL" clId="{02EB7FD1-F6E0-4B61-9C8D-4161DDE9D3E9}" dt="2024-08-22T09:02:17.332" v="2" actId="2696"/>
        <pc:sldMkLst>
          <pc:docMk/>
          <pc:sldMk cId="430421159" sldId="2147469655"/>
        </pc:sldMkLst>
      </pc:sldChg>
      <pc:sldChg chg="del">
        <pc:chgData name="Gusts Vabalis" userId="4ebb50fc-f7d9-46dd-a3b2-5db8afa4f336" providerId="ADAL" clId="{02EB7FD1-F6E0-4B61-9C8D-4161DDE9D3E9}" dt="2024-08-22T09:02:17.332" v="2" actId="2696"/>
        <pc:sldMkLst>
          <pc:docMk/>
          <pc:sldMk cId="608933631" sldId="2147469656"/>
        </pc:sldMkLst>
      </pc:sldChg>
      <pc:sldChg chg="del">
        <pc:chgData name="Gusts Vabalis" userId="4ebb50fc-f7d9-46dd-a3b2-5db8afa4f336" providerId="ADAL" clId="{02EB7FD1-F6E0-4B61-9C8D-4161DDE9D3E9}" dt="2024-08-22T09:02:17.332" v="2" actId="2696"/>
        <pc:sldMkLst>
          <pc:docMk/>
          <pc:sldMk cId="796786805" sldId="2147469657"/>
        </pc:sldMkLst>
      </pc:sldChg>
      <pc:sldChg chg="del">
        <pc:chgData name="Gusts Vabalis" userId="4ebb50fc-f7d9-46dd-a3b2-5db8afa4f336" providerId="ADAL" clId="{02EB7FD1-F6E0-4B61-9C8D-4161DDE9D3E9}" dt="2024-08-22T09:02:17.332" v="2" actId="2696"/>
        <pc:sldMkLst>
          <pc:docMk/>
          <pc:sldMk cId="2913657139" sldId="2147469658"/>
        </pc:sldMkLst>
      </pc:sldChg>
      <pc:sldChg chg="del">
        <pc:chgData name="Gusts Vabalis" userId="4ebb50fc-f7d9-46dd-a3b2-5db8afa4f336" providerId="ADAL" clId="{02EB7FD1-F6E0-4B61-9C8D-4161DDE9D3E9}" dt="2024-08-22T09:02:17.332" v="2" actId="2696"/>
        <pc:sldMkLst>
          <pc:docMk/>
          <pc:sldMk cId="387894143" sldId="2147469659"/>
        </pc:sldMkLst>
      </pc:sldChg>
      <pc:sldChg chg="del">
        <pc:chgData name="Gusts Vabalis" userId="4ebb50fc-f7d9-46dd-a3b2-5db8afa4f336" providerId="ADAL" clId="{02EB7FD1-F6E0-4B61-9C8D-4161DDE9D3E9}" dt="2024-08-22T09:02:17.332" v="2" actId="2696"/>
        <pc:sldMkLst>
          <pc:docMk/>
          <pc:sldMk cId="3885334684" sldId="2147469660"/>
        </pc:sldMkLst>
      </pc:sldChg>
      <pc:sldChg chg="del">
        <pc:chgData name="Gusts Vabalis" userId="4ebb50fc-f7d9-46dd-a3b2-5db8afa4f336" providerId="ADAL" clId="{02EB7FD1-F6E0-4B61-9C8D-4161DDE9D3E9}" dt="2024-08-22T09:02:17.332" v="2" actId="2696"/>
        <pc:sldMkLst>
          <pc:docMk/>
          <pc:sldMk cId="724747693" sldId="2147469682"/>
        </pc:sldMkLst>
      </pc:sldChg>
      <pc:sldChg chg="del">
        <pc:chgData name="Gusts Vabalis" userId="4ebb50fc-f7d9-46dd-a3b2-5db8afa4f336" providerId="ADAL" clId="{02EB7FD1-F6E0-4B61-9C8D-4161DDE9D3E9}" dt="2024-08-22T09:02:17.332" v="2" actId="2696"/>
        <pc:sldMkLst>
          <pc:docMk/>
          <pc:sldMk cId="386636332" sldId="2147469683"/>
        </pc:sldMkLst>
      </pc:sldChg>
      <pc:sldChg chg="del">
        <pc:chgData name="Gusts Vabalis" userId="4ebb50fc-f7d9-46dd-a3b2-5db8afa4f336" providerId="ADAL" clId="{02EB7FD1-F6E0-4B61-9C8D-4161DDE9D3E9}" dt="2024-08-22T09:02:17.332" v="2" actId="2696"/>
        <pc:sldMkLst>
          <pc:docMk/>
          <pc:sldMk cId="2968587978" sldId="2147469684"/>
        </pc:sldMkLst>
      </pc:sldChg>
      <pc:sldChg chg="del">
        <pc:chgData name="Gusts Vabalis" userId="4ebb50fc-f7d9-46dd-a3b2-5db8afa4f336" providerId="ADAL" clId="{02EB7FD1-F6E0-4B61-9C8D-4161DDE9D3E9}" dt="2024-08-22T09:02:17.332" v="2" actId="2696"/>
        <pc:sldMkLst>
          <pc:docMk/>
          <pc:sldMk cId="2273291238" sldId="2147469685"/>
        </pc:sldMkLst>
      </pc:sldChg>
      <pc:sldChg chg="del">
        <pc:chgData name="Gusts Vabalis" userId="4ebb50fc-f7d9-46dd-a3b2-5db8afa4f336" providerId="ADAL" clId="{02EB7FD1-F6E0-4B61-9C8D-4161DDE9D3E9}" dt="2024-08-22T09:02:17.332" v="2" actId="2696"/>
        <pc:sldMkLst>
          <pc:docMk/>
          <pc:sldMk cId="2038795597" sldId="2147469686"/>
        </pc:sldMkLst>
      </pc:sldChg>
      <pc:sldChg chg="del">
        <pc:chgData name="Gusts Vabalis" userId="4ebb50fc-f7d9-46dd-a3b2-5db8afa4f336" providerId="ADAL" clId="{02EB7FD1-F6E0-4B61-9C8D-4161DDE9D3E9}" dt="2024-08-22T09:02:17.332" v="2" actId="2696"/>
        <pc:sldMkLst>
          <pc:docMk/>
          <pc:sldMk cId="2149687909" sldId="2147469687"/>
        </pc:sldMkLst>
      </pc:sldChg>
      <pc:sldChg chg="del">
        <pc:chgData name="Gusts Vabalis" userId="4ebb50fc-f7d9-46dd-a3b2-5db8afa4f336" providerId="ADAL" clId="{02EB7FD1-F6E0-4B61-9C8D-4161DDE9D3E9}" dt="2024-08-22T09:02:17.332" v="2" actId="2696"/>
        <pc:sldMkLst>
          <pc:docMk/>
          <pc:sldMk cId="3170765841" sldId="2147469688"/>
        </pc:sldMkLst>
      </pc:sldChg>
      <pc:sldChg chg="del">
        <pc:chgData name="Gusts Vabalis" userId="4ebb50fc-f7d9-46dd-a3b2-5db8afa4f336" providerId="ADAL" clId="{02EB7FD1-F6E0-4B61-9C8D-4161DDE9D3E9}" dt="2024-08-22T09:02:17.332" v="2" actId="2696"/>
        <pc:sldMkLst>
          <pc:docMk/>
          <pc:sldMk cId="1335917272" sldId="2147469689"/>
        </pc:sldMkLst>
      </pc:sldChg>
      <pc:sldChg chg="del">
        <pc:chgData name="Gusts Vabalis" userId="4ebb50fc-f7d9-46dd-a3b2-5db8afa4f336" providerId="ADAL" clId="{02EB7FD1-F6E0-4B61-9C8D-4161DDE9D3E9}" dt="2024-08-22T09:02:17.332" v="2" actId="2696"/>
        <pc:sldMkLst>
          <pc:docMk/>
          <pc:sldMk cId="4091716564" sldId="2147469690"/>
        </pc:sldMkLst>
      </pc:sldChg>
      <pc:sldChg chg="del">
        <pc:chgData name="Gusts Vabalis" userId="4ebb50fc-f7d9-46dd-a3b2-5db8afa4f336" providerId="ADAL" clId="{02EB7FD1-F6E0-4B61-9C8D-4161DDE9D3E9}" dt="2024-08-22T09:02:17.332" v="2" actId="2696"/>
        <pc:sldMkLst>
          <pc:docMk/>
          <pc:sldMk cId="396427155" sldId="2147469691"/>
        </pc:sldMkLst>
      </pc:sldChg>
      <pc:sldChg chg="del">
        <pc:chgData name="Gusts Vabalis" userId="4ebb50fc-f7d9-46dd-a3b2-5db8afa4f336" providerId="ADAL" clId="{02EB7FD1-F6E0-4B61-9C8D-4161DDE9D3E9}" dt="2024-08-22T09:02:17.332" v="2" actId="2696"/>
        <pc:sldMkLst>
          <pc:docMk/>
          <pc:sldMk cId="2634257386" sldId="2147469692"/>
        </pc:sldMkLst>
      </pc:sldChg>
      <pc:sldChg chg="del">
        <pc:chgData name="Gusts Vabalis" userId="4ebb50fc-f7d9-46dd-a3b2-5db8afa4f336" providerId="ADAL" clId="{02EB7FD1-F6E0-4B61-9C8D-4161DDE9D3E9}" dt="2024-08-22T09:02:17.332" v="2" actId="2696"/>
        <pc:sldMkLst>
          <pc:docMk/>
          <pc:sldMk cId="1248517186" sldId="2147469693"/>
        </pc:sldMkLst>
      </pc:sldChg>
      <pc:sldChg chg="del">
        <pc:chgData name="Gusts Vabalis" userId="4ebb50fc-f7d9-46dd-a3b2-5db8afa4f336" providerId="ADAL" clId="{02EB7FD1-F6E0-4B61-9C8D-4161DDE9D3E9}" dt="2024-08-22T09:02:17.332" v="2" actId="2696"/>
        <pc:sldMkLst>
          <pc:docMk/>
          <pc:sldMk cId="2168906659" sldId="2147469694"/>
        </pc:sldMkLst>
      </pc:sldChg>
      <pc:sldChg chg="del">
        <pc:chgData name="Gusts Vabalis" userId="4ebb50fc-f7d9-46dd-a3b2-5db8afa4f336" providerId="ADAL" clId="{02EB7FD1-F6E0-4B61-9C8D-4161DDE9D3E9}" dt="2024-08-22T09:02:17.332" v="2" actId="2696"/>
        <pc:sldMkLst>
          <pc:docMk/>
          <pc:sldMk cId="1433691822" sldId="2147469696"/>
        </pc:sldMkLst>
      </pc:sldChg>
      <pc:sldChg chg="del">
        <pc:chgData name="Gusts Vabalis" userId="4ebb50fc-f7d9-46dd-a3b2-5db8afa4f336" providerId="ADAL" clId="{02EB7FD1-F6E0-4B61-9C8D-4161DDE9D3E9}" dt="2024-08-22T09:02:17.332" v="2" actId="2696"/>
        <pc:sldMkLst>
          <pc:docMk/>
          <pc:sldMk cId="838837278" sldId="2147469697"/>
        </pc:sldMkLst>
      </pc:sldChg>
      <pc:sldChg chg="del">
        <pc:chgData name="Gusts Vabalis" userId="4ebb50fc-f7d9-46dd-a3b2-5db8afa4f336" providerId="ADAL" clId="{02EB7FD1-F6E0-4B61-9C8D-4161DDE9D3E9}" dt="2024-08-22T09:02:17.332" v="2" actId="2696"/>
        <pc:sldMkLst>
          <pc:docMk/>
          <pc:sldMk cId="2281995316" sldId="2147469698"/>
        </pc:sldMkLst>
      </pc:sldChg>
      <pc:sldChg chg="del">
        <pc:chgData name="Gusts Vabalis" userId="4ebb50fc-f7d9-46dd-a3b2-5db8afa4f336" providerId="ADAL" clId="{02EB7FD1-F6E0-4B61-9C8D-4161DDE9D3E9}" dt="2024-08-22T09:02:17.332" v="2" actId="2696"/>
        <pc:sldMkLst>
          <pc:docMk/>
          <pc:sldMk cId="1565325351" sldId="2147469699"/>
        </pc:sldMkLst>
      </pc:sldChg>
      <pc:sldChg chg="del mod modShow">
        <pc:chgData name="Gusts Vabalis" userId="4ebb50fc-f7d9-46dd-a3b2-5db8afa4f336" providerId="ADAL" clId="{02EB7FD1-F6E0-4B61-9C8D-4161DDE9D3E9}" dt="2024-08-22T12:43:37.381" v="2284" actId="2696"/>
        <pc:sldMkLst>
          <pc:docMk/>
          <pc:sldMk cId="77615101" sldId="2147469700"/>
        </pc:sldMkLst>
      </pc:sldChg>
      <pc:sldChg chg="del">
        <pc:chgData name="Gusts Vabalis" userId="4ebb50fc-f7d9-46dd-a3b2-5db8afa4f336" providerId="ADAL" clId="{02EB7FD1-F6E0-4B61-9C8D-4161DDE9D3E9}" dt="2024-08-22T09:02:17.332" v="2" actId="2696"/>
        <pc:sldMkLst>
          <pc:docMk/>
          <pc:sldMk cId="3428872630" sldId="2147469701"/>
        </pc:sldMkLst>
      </pc:sldChg>
      <pc:sldChg chg="del">
        <pc:chgData name="Gusts Vabalis" userId="4ebb50fc-f7d9-46dd-a3b2-5db8afa4f336" providerId="ADAL" clId="{02EB7FD1-F6E0-4B61-9C8D-4161DDE9D3E9}" dt="2024-08-22T09:02:17.332" v="2" actId="2696"/>
        <pc:sldMkLst>
          <pc:docMk/>
          <pc:sldMk cId="775526781" sldId="2147469702"/>
        </pc:sldMkLst>
      </pc:sldChg>
      <pc:sldChg chg="del">
        <pc:chgData name="Gusts Vabalis" userId="4ebb50fc-f7d9-46dd-a3b2-5db8afa4f336" providerId="ADAL" clId="{02EB7FD1-F6E0-4B61-9C8D-4161DDE9D3E9}" dt="2024-08-22T09:02:17.332" v="2" actId="2696"/>
        <pc:sldMkLst>
          <pc:docMk/>
          <pc:sldMk cId="3988158617" sldId="2147469703"/>
        </pc:sldMkLst>
      </pc:sldChg>
      <pc:sldChg chg="del">
        <pc:chgData name="Gusts Vabalis" userId="4ebb50fc-f7d9-46dd-a3b2-5db8afa4f336" providerId="ADAL" clId="{02EB7FD1-F6E0-4B61-9C8D-4161DDE9D3E9}" dt="2024-08-22T09:02:17.332" v="2" actId="2696"/>
        <pc:sldMkLst>
          <pc:docMk/>
          <pc:sldMk cId="756729645" sldId="2147469705"/>
        </pc:sldMkLst>
      </pc:sldChg>
      <pc:sldChg chg="del">
        <pc:chgData name="Gusts Vabalis" userId="4ebb50fc-f7d9-46dd-a3b2-5db8afa4f336" providerId="ADAL" clId="{02EB7FD1-F6E0-4B61-9C8D-4161DDE9D3E9}" dt="2024-08-22T09:02:17.332" v="2" actId="2696"/>
        <pc:sldMkLst>
          <pc:docMk/>
          <pc:sldMk cId="3112182786" sldId="2147469706"/>
        </pc:sldMkLst>
      </pc:sldChg>
      <pc:sldChg chg="del">
        <pc:chgData name="Gusts Vabalis" userId="4ebb50fc-f7d9-46dd-a3b2-5db8afa4f336" providerId="ADAL" clId="{02EB7FD1-F6E0-4B61-9C8D-4161DDE9D3E9}" dt="2024-08-22T09:02:17.332" v="2" actId="2696"/>
        <pc:sldMkLst>
          <pc:docMk/>
          <pc:sldMk cId="4110333609" sldId="2147469707"/>
        </pc:sldMkLst>
      </pc:sldChg>
      <pc:sldChg chg="del">
        <pc:chgData name="Gusts Vabalis" userId="4ebb50fc-f7d9-46dd-a3b2-5db8afa4f336" providerId="ADAL" clId="{02EB7FD1-F6E0-4B61-9C8D-4161DDE9D3E9}" dt="2024-08-22T09:02:17.332" v="2" actId="2696"/>
        <pc:sldMkLst>
          <pc:docMk/>
          <pc:sldMk cId="2531084641" sldId="2147469709"/>
        </pc:sldMkLst>
      </pc:sldChg>
      <pc:sldChg chg="del">
        <pc:chgData name="Gusts Vabalis" userId="4ebb50fc-f7d9-46dd-a3b2-5db8afa4f336" providerId="ADAL" clId="{02EB7FD1-F6E0-4B61-9C8D-4161DDE9D3E9}" dt="2024-08-22T09:02:17.332" v="2" actId="2696"/>
        <pc:sldMkLst>
          <pc:docMk/>
          <pc:sldMk cId="1315305036" sldId="2147469710"/>
        </pc:sldMkLst>
      </pc:sldChg>
      <pc:sldChg chg="del">
        <pc:chgData name="Gusts Vabalis" userId="4ebb50fc-f7d9-46dd-a3b2-5db8afa4f336" providerId="ADAL" clId="{02EB7FD1-F6E0-4B61-9C8D-4161DDE9D3E9}" dt="2024-08-22T09:02:17.332" v="2" actId="2696"/>
        <pc:sldMkLst>
          <pc:docMk/>
          <pc:sldMk cId="1336899576" sldId="2147469711"/>
        </pc:sldMkLst>
      </pc:sldChg>
      <pc:sldChg chg="del">
        <pc:chgData name="Gusts Vabalis" userId="4ebb50fc-f7d9-46dd-a3b2-5db8afa4f336" providerId="ADAL" clId="{02EB7FD1-F6E0-4B61-9C8D-4161DDE9D3E9}" dt="2024-08-22T09:02:17.332" v="2" actId="2696"/>
        <pc:sldMkLst>
          <pc:docMk/>
          <pc:sldMk cId="3886251942" sldId="2147469712"/>
        </pc:sldMkLst>
      </pc:sldChg>
      <pc:sldChg chg="del">
        <pc:chgData name="Gusts Vabalis" userId="4ebb50fc-f7d9-46dd-a3b2-5db8afa4f336" providerId="ADAL" clId="{02EB7FD1-F6E0-4B61-9C8D-4161DDE9D3E9}" dt="2024-08-22T09:02:17.332" v="2" actId="2696"/>
        <pc:sldMkLst>
          <pc:docMk/>
          <pc:sldMk cId="1359370769" sldId="2147469713"/>
        </pc:sldMkLst>
      </pc:sldChg>
      <pc:sldChg chg="del">
        <pc:chgData name="Gusts Vabalis" userId="4ebb50fc-f7d9-46dd-a3b2-5db8afa4f336" providerId="ADAL" clId="{02EB7FD1-F6E0-4B61-9C8D-4161DDE9D3E9}" dt="2024-08-22T09:02:17.332" v="2" actId="2696"/>
        <pc:sldMkLst>
          <pc:docMk/>
          <pc:sldMk cId="4179336568" sldId="2147469716"/>
        </pc:sldMkLst>
      </pc:sldChg>
      <pc:sldChg chg="del">
        <pc:chgData name="Gusts Vabalis" userId="4ebb50fc-f7d9-46dd-a3b2-5db8afa4f336" providerId="ADAL" clId="{02EB7FD1-F6E0-4B61-9C8D-4161DDE9D3E9}" dt="2024-08-22T09:02:17.332" v="2" actId="2696"/>
        <pc:sldMkLst>
          <pc:docMk/>
          <pc:sldMk cId="1761215410" sldId="2147469717"/>
        </pc:sldMkLst>
      </pc:sldChg>
      <pc:sldChg chg="del">
        <pc:chgData name="Gusts Vabalis" userId="4ebb50fc-f7d9-46dd-a3b2-5db8afa4f336" providerId="ADAL" clId="{02EB7FD1-F6E0-4B61-9C8D-4161DDE9D3E9}" dt="2024-08-22T09:02:17.332" v="2" actId="2696"/>
        <pc:sldMkLst>
          <pc:docMk/>
          <pc:sldMk cId="3329022540" sldId="2147469719"/>
        </pc:sldMkLst>
      </pc:sldChg>
      <pc:sldChg chg="del">
        <pc:chgData name="Gusts Vabalis" userId="4ebb50fc-f7d9-46dd-a3b2-5db8afa4f336" providerId="ADAL" clId="{02EB7FD1-F6E0-4B61-9C8D-4161DDE9D3E9}" dt="2024-08-22T09:02:17.332" v="2" actId="2696"/>
        <pc:sldMkLst>
          <pc:docMk/>
          <pc:sldMk cId="3074987234" sldId="2147469720"/>
        </pc:sldMkLst>
      </pc:sldChg>
      <pc:sldChg chg="del">
        <pc:chgData name="Gusts Vabalis" userId="4ebb50fc-f7d9-46dd-a3b2-5db8afa4f336" providerId="ADAL" clId="{02EB7FD1-F6E0-4B61-9C8D-4161DDE9D3E9}" dt="2024-08-22T09:02:17.332" v="2" actId="2696"/>
        <pc:sldMkLst>
          <pc:docMk/>
          <pc:sldMk cId="2738880399" sldId="2147469721"/>
        </pc:sldMkLst>
      </pc:sldChg>
      <pc:sldChg chg="del">
        <pc:chgData name="Gusts Vabalis" userId="4ebb50fc-f7d9-46dd-a3b2-5db8afa4f336" providerId="ADAL" clId="{02EB7FD1-F6E0-4B61-9C8D-4161DDE9D3E9}" dt="2024-08-22T09:02:17.332" v="2" actId="2696"/>
        <pc:sldMkLst>
          <pc:docMk/>
          <pc:sldMk cId="255833884" sldId="2147469722"/>
        </pc:sldMkLst>
      </pc:sldChg>
      <pc:sldChg chg="del">
        <pc:chgData name="Gusts Vabalis" userId="4ebb50fc-f7d9-46dd-a3b2-5db8afa4f336" providerId="ADAL" clId="{02EB7FD1-F6E0-4B61-9C8D-4161DDE9D3E9}" dt="2024-08-22T09:02:17.332" v="2" actId="2696"/>
        <pc:sldMkLst>
          <pc:docMk/>
          <pc:sldMk cId="3704946435" sldId="2147469725"/>
        </pc:sldMkLst>
      </pc:sldChg>
      <pc:sldChg chg="del">
        <pc:chgData name="Gusts Vabalis" userId="4ebb50fc-f7d9-46dd-a3b2-5db8afa4f336" providerId="ADAL" clId="{02EB7FD1-F6E0-4B61-9C8D-4161DDE9D3E9}" dt="2024-08-22T09:02:17.332" v="2" actId="2696"/>
        <pc:sldMkLst>
          <pc:docMk/>
          <pc:sldMk cId="615513618" sldId="2147469726"/>
        </pc:sldMkLst>
      </pc:sldChg>
      <pc:sldChg chg="del">
        <pc:chgData name="Gusts Vabalis" userId="4ebb50fc-f7d9-46dd-a3b2-5db8afa4f336" providerId="ADAL" clId="{02EB7FD1-F6E0-4B61-9C8D-4161DDE9D3E9}" dt="2024-08-22T09:02:17.332" v="2" actId="2696"/>
        <pc:sldMkLst>
          <pc:docMk/>
          <pc:sldMk cId="2785290019" sldId="2147469727"/>
        </pc:sldMkLst>
      </pc:sldChg>
      <pc:sldChg chg="del">
        <pc:chgData name="Gusts Vabalis" userId="4ebb50fc-f7d9-46dd-a3b2-5db8afa4f336" providerId="ADAL" clId="{02EB7FD1-F6E0-4B61-9C8D-4161DDE9D3E9}" dt="2024-08-22T09:02:17.332" v="2" actId="2696"/>
        <pc:sldMkLst>
          <pc:docMk/>
          <pc:sldMk cId="4016853490" sldId="2147469728"/>
        </pc:sldMkLst>
      </pc:sldChg>
      <pc:sldChg chg="del">
        <pc:chgData name="Gusts Vabalis" userId="4ebb50fc-f7d9-46dd-a3b2-5db8afa4f336" providerId="ADAL" clId="{02EB7FD1-F6E0-4B61-9C8D-4161DDE9D3E9}" dt="2024-08-22T09:02:17.332" v="2" actId="2696"/>
        <pc:sldMkLst>
          <pc:docMk/>
          <pc:sldMk cId="1856266535" sldId="2147469729"/>
        </pc:sldMkLst>
      </pc:sldChg>
      <pc:sldChg chg="del">
        <pc:chgData name="Gusts Vabalis" userId="4ebb50fc-f7d9-46dd-a3b2-5db8afa4f336" providerId="ADAL" clId="{02EB7FD1-F6E0-4B61-9C8D-4161DDE9D3E9}" dt="2024-08-22T09:02:17.332" v="2" actId="2696"/>
        <pc:sldMkLst>
          <pc:docMk/>
          <pc:sldMk cId="2140621150" sldId="2147469730"/>
        </pc:sldMkLst>
      </pc:sldChg>
      <pc:sldChg chg="del">
        <pc:chgData name="Gusts Vabalis" userId="4ebb50fc-f7d9-46dd-a3b2-5db8afa4f336" providerId="ADAL" clId="{02EB7FD1-F6E0-4B61-9C8D-4161DDE9D3E9}" dt="2024-08-22T09:02:17.332" v="2" actId="2696"/>
        <pc:sldMkLst>
          <pc:docMk/>
          <pc:sldMk cId="628651282" sldId="2147469731"/>
        </pc:sldMkLst>
      </pc:sldChg>
      <pc:sldChg chg="del">
        <pc:chgData name="Gusts Vabalis" userId="4ebb50fc-f7d9-46dd-a3b2-5db8afa4f336" providerId="ADAL" clId="{02EB7FD1-F6E0-4B61-9C8D-4161DDE9D3E9}" dt="2024-08-22T09:02:17.332" v="2" actId="2696"/>
        <pc:sldMkLst>
          <pc:docMk/>
          <pc:sldMk cId="613071912" sldId="2147469732"/>
        </pc:sldMkLst>
      </pc:sldChg>
      <pc:sldChg chg="del">
        <pc:chgData name="Gusts Vabalis" userId="4ebb50fc-f7d9-46dd-a3b2-5db8afa4f336" providerId="ADAL" clId="{02EB7FD1-F6E0-4B61-9C8D-4161DDE9D3E9}" dt="2024-08-22T09:02:17.332" v="2" actId="2696"/>
        <pc:sldMkLst>
          <pc:docMk/>
          <pc:sldMk cId="3858141755" sldId="2147469733"/>
        </pc:sldMkLst>
      </pc:sldChg>
      <pc:sldChg chg="del">
        <pc:chgData name="Gusts Vabalis" userId="4ebb50fc-f7d9-46dd-a3b2-5db8afa4f336" providerId="ADAL" clId="{02EB7FD1-F6E0-4B61-9C8D-4161DDE9D3E9}" dt="2024-08-22T09:02:17.332" v="2" actId="2696"/>
        <pc:sldMkLst>
          <pc:docMk/>
          <pc:sldMk cId="1110645406" sldId="2147469734"/>
        </pc:sldMkLst>
      </pc:sldChg>
      <pc:sldChg chg="del">
        <pc:chgData name="Gusts Vabalis" userId="4ebb50fc-f7d9-46dd-a3b2-5db8afa4f336" providerId="ADAL" clId="{02EB7FD1-F6E0-4B61-9C8D-4161DDE9D3E9}" dt="2024-08-22T09:02:17.332" v="2" actId="2696"/>
        <pc:sldMkLst>
          <pc:docMk/>
          <pc:sldMk cId="3886573840" sldId="2147469735"/>
        </pc:sldMkLst>
      </pc:sldChg>
      <pc:sldChg chg="del">
        <pc:chgData name="Gusts Vabalis" userId="4ebb50fc-f7d9-46dd-a3b2-5db8afa4f336" providerId="ADAL" clId="{02EB7FD1-F6E0-4B61-9C8D-4161DDE9D3E9}" dt="2024-08-22T09:02:17.332" v="2" actId="2696"/>
        <pc:sldMkLst>
          <pc:docMk/>
          <pc:sldMk cId="3439116614" sldId="2147469736"/>
        </pc:sldMkLst>
      </pc:sldChg>
      <pc:sldChg chg="del">
        <pc:chgData name="Gusts Vabalis" userId="4ebb50fc-f7d9-46dd-a3b2-5db8afa4f336" providerId="ADAL" clId="{02EB7FD1-F6E0-4B61-9C8D-4161DDE9D3E9}" dt="2024-08-22T09:02:17.332" v="2" actId="2696"/>
        <pc:sldMkLst>
          <pc:docMk/>
          <pc:sldMk cId="1921769721" sldId="2147469737"/>
        </pc:sldMkLst>
      </pc:sldChg>
      <pc:sldChg chg="del">
        <pc:chgData name="Gusts Vabalis" userId="4ebb50fc-f7d9-46dd-a3b2-5db8afa4f336" providerId="ADAL" clId="{02EB7FD1-F6E0-4B61-9C8D-4161DDE9D3E9}" dt="2024-08-22T09:02:17.332" v="2" actId="2696"/>
        <pc:sldMkLst>
          <pc:docMk/>
          <pc:sldMk cId="4223470869" sldId="2147469738"/>
        </pc:sldMkLst>
      </pc:sldChg>
      <pc:sldChg chg="del">
        <pc:chgData name="Gusts Vabalis" userId="4ebb50fc-f7d9-46dd-a3b2-5db8afa4f336" providerId="ADAL" clId="{02EB7FD1-F6E0-4B61-9C8D-4161DDE9D3E9}" dt="2024-08-22T09:02:17.332" v="2" actId="2696"/>
        <pc:sldMkLst>
          <pc:docMk/>
          <pc:sldMk cId="166894902" sldId="2147469739"/>
        </pc:sldMkLst>
      </pc:sldChg>
      <pc:sldChg chg="del">
        <pc:chgData name="Gusts Vabalis" userId="4ebb50fc-f7d9-46dd-a3b2-5db8afa4f336" providerId="ADAL" clId="{02EB7FD1-F6E0-4B61-9C8D-4161DDE9D3E9}" dt="2024-08-22T09:02:17.332" v="2" actId="2696"/>
        <pc:sldMkLst>
          <pc:docMk/>
          <pc:sldMk cId="1471320880" sldId="2147469740"/>
        </pc:sldMkLst>
      </pc:sldChg>
      <pc:sldChg chg="del">
        <pc:chgData name="Gusts Vabalis" userId="4ebb50fc-f7d9-46dd-a3b2-5db8afa4f336" providerId="ADAL" clId="{02EB7FD1-F6E0-4B61-9C8D-4161DDE9D3E9}" dt="2024-08-22T09:02:17.332" v="2" actId="2696"/>
        <pc:sldMkLst>
          <pc:docMk/>
          <pc:sldMk cId="2900874288" sldId="2147469741"/>
        </pc:sldMkLst>
      </pc:sldChg>
      <pc:sldChg chg="del">
        <pc:chgData name="Gusts Vabalis" userId="4ebb50fc-f7d9-46dd-a3b2-5db8afa4f336" providerId="ADAL" clId="{02EB7FD1-F6E0-4B61-9C8D-4161DDE9D3E9}" dt="2024-08-22T09:02:17.332" v="2" actId="2696"/>
        <pc:sldMkLst>
          <pc:docMk/>
          <pc:sldMk cId="975914694" sldId="2147469742"/>
        </pc:sldMkLst>
      </pc:sldChg>
      <pc:sldChg chg="del">
        <pc:chgData name="Gusts Vabalis" userId="4ebb50fc-f7d9-46dd-a3b2-5db8afa4f336" providerId="ADAL" clId="{02EB7FD1-F6E0-4B61-9C8D-4161DDE9D3E9}" dt="2024-08-22T09:02:17.332" v="2" actId="2696"/>
        <pc:sldMkLst>
          <pc:docMk/>
          <pc:sldMk cId="3101076692" sldId="2147469743"/>
        </pc:sldMkLst>
      </pc:sldChg>
      <pc:sldChg chg="del">
        <pc:chgData name="Gusts Vabalis" userId="4ebb50fc-f7d9-46dd-a3b2-5db8afa4f336" providerId="ADAL" clId="{02EB7FD1-F6E0-4B61-9C8D-4161DDE9D3E9}" dt="2024-08-22T09:02:17.332" v="2" actId="2696"/>
        <pc:sldMkLst>
          <pc:docMk/>
          <pc:sldMk cId="3433800389" sldId="2147469744"/>
        </pc:sldMkLst>
      </pc:sldChg>
      <pc:sldChg chg="del">
        <pc:chgData name="Gusts Vabalis" userId="4ebb50fc-f7d9-46dd-a3b2-5db8afa4f336" providerId="ADAL" clId="{02EB7FD1-F6E0-4B61-9C8D-4161DDE9D3E9}" dt="2024-08-22T09:02:17.332" v="2" actId="2696"/>
        <pc:sldMkLst>
          <pc:docMk/>
          <pc:sldMk cId="1086435446" sldId="2147469745"/>
        </pc:sldMkLst>
      </pc:sldChg>
      <pc:sldChg chg="del">
        <pc:chgData name="Gusts Vabalis" userId="4ebb50fc-f7d9-46dd-a3b2-5db8afa4f336" providerId="ADAL" clId="{02EB7FD1-F6E0-4B61-9C8D-4161DDE9D3E9}" dt="2024-08-22T09:02:17.332" v="2" actId="2696"/>
        <pc:sldMkLst>
          <pc:docMk/>
          <pc:sldMk cId="3677822547" sldId="2147469746"/>
        </pc:sldMkLst>
      </pc:sldChg>
      <pc:sldChg chg="del">
        <pc:chgData name="Gusts Vabalis" userId="4ebb50fc-f7d9-46dd-a3b2-5db8afa4f336" providerId="ADAL" clId="{02EB7FD1-F6E0-4B61-9C8D-4161DDE9D3E9}" dt="2024-08-22T09:02:17.332" v="2" actId="2696"/>
        <pc:sldMkLst>
          <pc:docMk/>
          <pc:sldMk cId="845358266" sldId="2147469747"/>
        </pc:sldMkLst>
      </pc:sldChg>
      <pc:sldChg chg="del">
        <pc:chgData name="Gusts Vabalis" userId="4ebb50fc-f7d9-46dd-a3b2-5db8afa4f336" providerId="ADAL" clId="{02EB7FD1-F6E0-4B61-9C8D-4161DDE9D3E9}" dt="2024-08-22T09:02:17.332" v="2" actId="2696"/>
        <pc:sldMkLst>
          <pc:docMk/>
          <pc:sldMk cId="2695935632" sldId="2147469748"/>
        </pc:sldMkLst>
      </pc:sldChg>
      <pc:sldChg chg="del">
        <pc:chgData name="Gusts Vabalis" userId="4ebb50fc-f7d9-46dd-a3b2-5db8afa4f336" providerId="ADAL" clId="{02EB7FD1-F6E0-4B61-9C8D-4161DDE9D3E9}" dt="2024-08-22T09:02:17.332" v="2" actId="2696"/>
        <pc:sldMkLst>
          <pc:docMk/>
          <pc:sldMk cId="2618934604" sldId="2147469749"/>
        </pc:sldMkLst>
      </pc:sldChg>
      <pc:sldChg chg="del">
        <pc:chgData name="Gusts Vabalis" userId="4ebb50fc-f7d9-46dd-a3b2-5db8afa4f336" providerId="ADAL" clId="{02EB7FD1-F6E0-4B61-9C8D-4161DDE9D3E9}" dt="2024-08-22T09:02:17.332" v="2" actId="2696"/>
        <pc:sldMkLst>
          <pc:docMk/>
          <pc:sldMk cId="30913283" sldId="2147469750"/>
        </pc:sldMkLst>
      </pc:sldChg>
      <pc:sldChg chg="del">
        <pc:chgData name="Gusts Vabalis" userId="4ebb50fc-f7d9-46dd-a3b2-5db8afa4f336" providerId="ADAL" clId="{02EB7FD1-F6E0-4B61-9C8D-4161DDE9D3E9}" dt="2024-08-22T09:02:17.332" v="2" actId="2696"/>
        <pc:sldMkLst>
          <pc:docMk/>
          <pc:sldMk cId="2238750071" sldId="2147469751"/>
        </pc:sldMkLst>
      </pc:sldChg>
      <pc:sldChg chg="del">
        <pc:chgData name="Gusts Vabalis" userId="4ebb50fc-f7d9-46dd-a3b2-5db8afa4f336" providerId="ADAL" clId="{02EB7FD1-F6E0-4B61-9C8D-4161DDE9D3E9}" dt="2024-08-22T09:02:17.332" v="2" actId="2696"/>
        <pc:sldMkLst>
          <pc:docMk/>
          <pc:sldMk cId="94708227" sldId="2147469752"/>
        </pc:sldMkLst>
      </pc:sldChg>
      <pc:sldChg chg="del">
        <pc:chgData name="Gusts Vabalis" userId="4ebb50fc-f7d9-46dd-a3b2-5db8afa4f336" providerId="ADAL" clId="{02EB7FD1-F6E0-4B61-9C8D-4161DDE9D3E9}" dt="2024-08-22T09:02:17.332" v="2" actId="2696"/>
        <pc:sldMkLst>
          <pc:docMk/>
          <pc:sldMk cId="1610870602" sldId="2147469753"/>
        </pc:sldMkLst>
      </pc:sldChg>
      <pc:sldChg chg="del">
        <pc:chgData name="Gusts Vabalis" userId="4ebb50fc-f7d9-46dd-a3b2-5db8afa4f336" providerId="ADAL" clId="{02EB7FD1-F6E0-4B61-9C8D-4161DDE9D3E9}" dt="2024-08-22T09:02:17.332" v="2" actId="2696"/>
        <pc:sldMkLst>
          <pc:docMk/>
          <pc:sldMk cId="2094618215" sldId="2147469754"/>
        </pc:sldMkLst>
      </pc:sldChg>
      <pc:sldChg chg="del">
        <pc:chgData name="Gusts Vabalis" userId="4ebb50fc-f7d9-46dd-a3b2-5db8afa4f336" providerId="ADAL" clId="{02EB7FD1-F6E0-4B61-9C8D-4161DDE9D3E9}" dt="2024-08-22T09:02:17.332" v="2" actId="2696"/>
        <pc:sldMkLst>
          <pc:docMk/>
          <pc:sldMk cId="3140215170" sldId="2147469755"/>
        </pc:sldMkLst>
      </pc:sldChg>
      <pc:sldChg chg="del">
        <pc:chgData name="Gusts Vabalis" userId="4ebb50fc-f7d9-46dd-a3b2-5db8afa4f336" providerId="ADAL" clId="{02EB7FD1-F6E0-4B61-9C8D-4161DDE9D3E9}" dt="2024-08-22T09:02:17.332" v="2" actId="2696"/>
        <pc:sldMkLst>
          <pc:docMk/>
          <pc:sldMk cId="1054639272" sldId="2147469756"/>
        </pc:sldMkLst>
      </pc:sldChg>
      <pc:sldChg chg="del">
        <pc:chgData name="Gusts Vabalis" userId="4ebb50fc-f7d9-46dd-a3b2-5db8afa4f336" providerId="ADAL" clId="{02EB7FD1-F6E0-4B61-9C8D-4161DDE9D3E9}" dt="2024-08-22T09:02:17.332" v="2" actId="2696"/>
        <pc:sldMkLst>
          <pc:docMk/>
          <pc:sldMk cId="4285774042" sldId="2147469757"/>
        </pc:sldMkLst>
      </pc:sldChg>
      <pc:sldChg chg="del">
        <pc:chgData name="Gusts Vabalis" userId="4ebb50fc-f7d9-46dd-a3b2-5db8afa4f336" providerId="ADAL" clId="{02EB7FD1-F6E0-4B61-9C8D-4161DDE9D3E9}" dt="2024-08-22T09:02:17.332" v="2" actId="2696"/>
        <pc:sldMkLst>
          <pc:docMk/>
          <pc:sldMk cId="1209327704" sldId="2147469758"/>
        </pc:sldMkLst>
      </pc:sldChg>
      <pc:sldChg chg="del">
        <pc:chgData name="Gusts Vabalis" userId="4ebb50fc-f7d9-46dd-a3b2-5db8afa4f336" providerId="ADAL" clId="{02EB7FD1-F6E0-4B61-9C8D-4161DDE9D3E9}" dt="2024-08-22T09:02:17.332" v="2" actId="2696"/>
        <pc:sldMkLst>
          <pc:docMk/>
          <pc:sldMk cId="385276833" sldId="2147469759"/>
        </pc:sldMkLst>
      </pc:sldChg>
      <pc:sldChg chg="del">
        <pc:chgData name="Gusts Vabalis" userId="4ebb50fc-f7d9-46dd-a3b2-5db8afa4f336" providerId="ADAL" clId="{02EB7FD1-F6E0-4B61-9C8D-4161DDE9D3E9}" dt="2024-08-22T09:02:17.332" v="2" actId="2696"/>
        <pc:sldMkLst>
          <pc:docMk/>
          <pc:sldMk cId="76150690" sldId="2147469760"/>
        </pc:sldMkLst>
      </pc:sldChg>
      <pc:sldChg chg="del">
        <pc:chgData name="Gusts Vabalis" userId="4ebb50fc-f7d9-46dd-a3b2-5db8afa4f336" providerId="ADAL" clId="{02EB7FD1-F6E0-4B61-9C8D-4161DDE9D3E9}" dt="2024-08-22T09:02:17.332" v="2" actId="2696"/>
        <pc:sldMkLst>
          <pc:docMk/>
          <pc:sldMk cId="1366900381" sldId="2147469761"/>
        </pc:sldMkLst>
      </pc:sldChg>
      <pc:sldChg chg="del">
        <pc:chgData name="Gusts Vabalis" userId="4ebb50fc-f7d9-46dd-a3b2-5db8afa4f336" providerId="ADAL" clId="{02EB7FD1-F6E0-4B61-9C8D-4161DDE9D3E9}" dt="2024-08-22T09:02:17.332" v="2" actId="2696"/>
        <pc:sldMkLst>
          <pc:docMk/>
          <pc:sldMk cId="3184304966" sldId="2147469762"/>
        </pc:sldMkLst>
      </pc:sldChg>
      <pc:sldChg chg="del">
        <pc:chgData name="Gusts Vabalis" userId="4ebb50fc-f7d9-46dd-a3b2-5db8afa4f336" providerId="ADAL" clId="{02EB7FD1-F6E0-4B61-9C8D-4161DDE9D3E9}" dt="2024-08-22T09:02:17.332" v="2" actId="2696"/>
        <pc:sldMkLst>
          <pc:docMk/>
          <pc:sldMk cId="689693463" sldId="2147469763"/>
        </pc:sldMkLst>
      </pc:sldChg>
      <pc:sldChg chg="del">
        <pc:chgData name="Gusts Vabalis" userId="4ebb50fc-f7d9-46dd-a3b2-5db8afa4f336" providerId="ADAL" clId="{02EB7FD1-F6E0-4B61-9C8D-4161DDE9D3E9}" dt="2024-08-22T09:02:17.332" v="2" actId="2696"/>
        <pc:sldMkLst>
          <pc:docMk/>
          <pc:sldMk cId="546978547" sldId="2147469764"/>
        </pc:sldMkLst>
      </pc:sldChg>
      <pc:sldChg chg="del">
        <pc:chgData name="Gusts Vabalis" userId="4ebb50fc-f7d9-46dd-a3b2-5db8afa4f336" providerId="ADAL" clId="{02EB7FD1-F6E0-4B61-9C8D-4161DDE9D3E9}" dt="2024-08-22T09:02:17.332" v="2" actId="2696"/>
        <pc:sldMkLst>
          <pc:docMk/>
          <pc:sldMk cId="1971208490" sldId="2147469765"/>
        </pc:sldMkLst>
      </pc:sldChg>
      <pc:sldChg chg="del">
        <pc:chgData name="Gusts Vabalis" userId="4ebb50fc-f7d9-46dd-a3b2-5db8afa4f336" providerId="ADAL" clId="{02EB7FD1-F6E0-4B61-9C8D-4161DDE9D3E9}" dt="2024-08-22T09:02:17.332" v="2" actId="2696"/>
        <pc:sldMkLst>
          <pc:docMk/>
          <pc:sldMk cId="661912565" sldId="2147469766"/>
        </pc:sldMkLst>
      </pc:sldChg>
      <pc:sldChg chg="del">
        <pc:chgData name="Gusts Vabalis" userId="4ebb50fc-f7d9-46dd-a3b2-5db8afa4f336" providerId="ADAL" clId="{02EB7FD1-F6E0-4B61-9C8D-4161DDE9D3E9}" dt="2024-08-22T09:02:17.332" v="2" actId="2696"/>
        <pc:sldMkLst>
          <pc:docMk/>
          <pc:sldMk cId="1302311343" sldId="2147469767"/>
        </pc:sldMkLst>
      </pc:sldChg>
      <pc:sldChg chg="del">
        <pc:chgData name="Gusts Vabalis" userId="4ebb50fc-f7d9-46dd-a3b2-5db8afa4f336" providerId="ADAL" clId="{02EB7FD1-F6E0-4B61-9C8D-4161DDE9D3E9}" dt="2024-08-22T09:02:17.332" v="2" actId="2696"/>
        <pc:sldMkLst>
          <pc:docMk/>
          <pc:sldMk cId="2012632572" sldId="2147469768"/>
        </pc:sldMkLst>
      </pc:sldChg>
      <pc:sldChg chg="del">
        <pc:chgData name="Gusts Vabalis" userId="4ebb50fc-f7d9-46dd-a3b2-5db8afa4f336" providerId="ADAL" clId="{02EB7FD1-F6E0-4B61-9C8D-4161DDE9D3E9}" dt="2024-08-22T09:02:17.332" v="2" actId="2696"/>
        <pc:sldMkLst>
          <pc:docMk/>
          <pc:sldMk cId="1822417748" sldId="2147469769"/>
        </pc:sldMkLst>
      </pc:sldChg>
      <pc:sldChg chg="del">
        <pc:chgData name="Gusts Vabalis" userId="4ebb50fc-f7d9-46dd-a3b2-5db8afa4f336" providerId="ADAL" clId="{02EB7FD1-F6E0-4B61-9C8D-4161DDE9D3E9}" dt="2024-08-22T09:02:17.332" v="2" actId="2696"/>
        <pc:sldMkLst>
          <pc:docMk/>
          <pc:sldMk cId="2480323889" sldId="2147469770"/>
        </pc:sldMkLst>
      </pc:sldChg>
      <pc:sldChg chg="del">
        <pc:chgData name="Gusts Vabalis" userId="4ebb50fc-f7d9-46dd-a3b2-5db8afa4f336" providerId="ADAL" clId="{02EB7FD1-F6E0-4B61-9C8D-4161DDE9D3E9}" dt="2024-08-22T09:02:17.332" v="2" actId="2696"/>
        <pc:sldMkLst>
          <pc:docMk/>
          <pc:sldMk cId="3768156819" sldId="2147469771"/>
        </pc:sldMkLst>
      </pc:sldChg>
      <pc:sldChg chg="del">
        <pc:chgData name="Gusts Vabalis" userId="4ebb50fc-f7d9-46dd-a3b2-5db8afa4f336" providerId="ADAL" clId="{02EB7FD1-F6E0-4B61-9C8D-4161DDE9D3E9}" dt="2024-08-22T09:02:17.332" v="2" actId="2696"/>
        <pc:sldMkLst>
          <pc:docMk/>
          <pc:sldMk cId="1838583909" sldId="2147469772"/>
        </pc:sldMkLst>
      </pc:sldChg>
      <pc:sldChg chg="del">
        <pc:chgData name="Gusts Vabalis" userId="4ebb50fc-f7d9-46dd-a3b2-5db8afa4f336" providerId="ADAL" clId="{02EB7FD1-F6E0-4B61-9C8D-4161DDE9D3E9}" dt="2024-08-22T09:02:17.332" v="2" actId="2696"/>
        <pc:sldMkLst>
          <pc:docMk/>
          <pc:sldMk cId="1719849392" sldId="2147469773"/>
        </pc:sldMkLst>
      </pc:sldChg>
      <pc:sldChg chg="del">
        <pc:chgData name="Gusts Vabalis" userId="4ebb50fc-f7d9-46dd-a3b2-5db8afa4f336" providerId="ADAL" clId="{02EB7FD1-F6E0-4B61-9C8D-4161DDE9D3E9}" dt="2024-08-22T09:02:17.332" v="2" actId="2696"/>
        <pc:sldMkLst>
          <pc:docMk/>
          <pc:sldMk cId="1701146387" sldId="2147469774"/>
        </pc:sldMkLst>
      </pc:sldChg>
      <pc:sldChg chg="del">
        <pc:chgData name="Gusts Vabalis" userId="4ebb50fc-f7d9-46dd-a3b2-5db8afa4f336" providerId="ADAL" clId="{02EB7FD1-F6E0-4B61-9C8D-4161DDE9D3E9}" dt="2024-08-22T09:02:17.332" v="2" actId="2696"/>
        <pc:sldMkLst>
          <pc:docMk/>
          <pc:sldMk cId="3922289956" sldId="2147469775"/>
        </pc:sldMkLst>
      </pc:sldChg>
      <pc:sldChg chg="del">
        <pc:chgData name="Gusts Vabalis" userId="4ebb50fc-f7d9-46dd-a3b2-5db8afa4f336" providerId="ADAL" clId="{02EB7FD1-F6E0-4B61-9C8D-4161DDE9D3E9}" dt="2024-08-22T09:02:17.332" v="2" actId="2696"/>
        <pc:sldMkLst>
          <pc:docMk/>
          <pc:sldMk cId="3930171577" sldId="2147469776"/>
        </pc:sldMkLst>
      </pc:sldChg>
      <pc:sldChg chg="del">
        <pc:chgData name="Gusts Vabalis" userId="4ebb50fc-f7d9-46dd-a3b2-5db8afa4f336" providerId="ADAL" clId="{02EB7FD1-F6E0-4B61-9C8D-4161DDE9D3E9}" dt="2024-08-22T09:02:17.332" v="2" actId="2696"/>
        <pc:sldMkLst>
          <pc:docMk/>
          <pc:sldMk cId="1614282125" sldId="2147469777"/>
        </pc:sldMkLst>
      </pc:sldChg>
      <pc:sldChg chg="del">
        <pc:chgData name="Gusts Vabalis" userId="4ebb50fc-f7d9-46dd-a3b2-5db8afa4f336" providerId="ADAL" clId="{02EB7FD1-F6E0-4B61-9C8D-4161DDE9D3E9}" dt="2024-08-22T09:02:17.332" v="2" actId="2696"/>
        <pc:sldMkLst>
          <pc:docMk/>
          <pc:sldMk cId="1887983875" sldId="2147469778"/>
        </pc:sldMkLst>
      </pc:sldChg>
      <pc:sldChg chg="del">
        <pc:chgData name="Gusts Vabalis" userId="4ebb50fc-f7d9-46dd-a3b2-5db8afa4f336" providerId="ADAL" clId="{02EB7FD1-F6E0-4B61-9C8D-4161DDE9D3E9}" dt="2024-08-22T09:02:17.332" v="2" actId="2696"/>
        <pc:sldMkLst>
          <pc:docMk/>
          <pc:sldMk cId="167199040" sldId="2147469779"/>
        </pc:sldMkLst>
      </pc:sldChg>
      <pc:sldChg chg="del">
        <pc:chgData name="Gusts Vabalis" userId="4ebb50fc-f7d9-46dd-a3b2-5db8afa4f336" providerId="ADAL" clId="{02EB7FD1-F6E0-4B61-9C8D-4161DDE9D3E9}" dt="2024-08-22T09:02:17.332" v="2" actId="2696"/>
        <pc:sldMkLst>
          <pc:docMk/>
          <pc:sldMk cId="2520652545" sldId="2147469780"/>
        </pc:sldMkLst>
      </pc:sldChg>
      <pc:sldChg chg="del">
        <pc:chgData name="Gusts Vabalis" userId="4ebb50fc-f7d9-46dd-a3b2-5db8afa4f336" providerId="ADAL" clId="{02EB7FD1-F6E0-4B61-9C8D-4161DDE9D3E9}" dt="2024-08-22T09:02:17.332" v="2" actId="2696"/>
        <pc:sldMkLst>
          <pc:docMk/>
          <pc:sldMk cId="3869420304" sldId="2147469781"/>
        </pc:sldMkLst>
      </pc:sldChg>
      <pc:sldChg chg="del">
        <pc:chgData name="Gusts Vabalis" userId="4ebb50fc-f7d9-46dd-a3b2-5db8afa4f336" providerId="ADAL" clId="{02EB7FD1-F6E0-4B61-9C8D-4161DDE9D3E9}" dt="2024-08-22T09:02:17.332" v="2" actId="2696"/>
        <pc:sldMkLst>
          <pc:docMk/>
          <pc:sldMk cId="487798198" sldId="2147469782"/>
        </pc:sldMkLst>
      </pc:sldChg>
      <pc:sldChg chg="del">
        <pc:chgData name="Gusts Vabalis" userId="4ebb50fc-f7d9-46dd-a3b2-5db8afa4f336" providerId="ADAL" clId="{02EB7FD1-F6E0-4B61-9C8D-4161DDE9D3E9}" dt="2024-08-22T09:02:17.332" v="2" actId="2696"/>
        <pc:sldMkLst>
          <pc:docMk/>
          <pc:sldMk cId="640768327" sldId="2147469783"/>
        </pc:sldMkLst>
      </pc:sldChg>
      <pc:sldChg chg="del">
        <pc:chgData name="Gusts Vabalis" userId="4ebb50fc-f7d9-46dd-a3b2-5db8afa4f336" providerId="ADAL" clId="{02EB7FD1-F6E0-4B61-9C8D-4161DDE9D3E9}" dt="2024-08-22T09:02:17.332" v="2" actId="2696"/>
        <pc:sldMkLst>
          <pc:docMk/>
          <pc:sldMk cId="4213191978" sldId="2147469784"/>
        </pc:sldMkLst>
      </pc:sldChg>
      <pc:sldChg chg="del">
        <pc:chgData name="Gusts Vabalis" userId="4ebb50fc-f7d9-46dd-a3b2-5db8afa4f336" providerId="ADAL" clId="{02EB7FD1-F6E0-4B61-9C8D-4161DDE9D3E9}" dt="2024-08-22T09:02:17.332" v="2" actId="2696"/>
        <pc:sldMkLst>
          <pc:docMk/>
          <pc:sldMk cId="943662879" sldId="2147469785"/>
        </pc:sldMkLst>
      </pc:sldChg>
      <pc:sldChg chg="del">
        <pc:chgData name="Gusts Vabalis" userId="4ebb50fc-f7d9-46dd-a3b2-5db8afa4f336" providerId="ADAL" clId="{02EB7FD1-F6E0-4B61-9C8D-4161DDE9D3E9}" dt="2024-08-22T09:02:17.332" v="2" actId="2696"/>
        <pc:sldMkLst>
          <pc:docMk/>
          <pc:sldMk cId="2220092646" sldId="2147469786"/>
        </pc:sldMkLst>
      </pc:sldChg>
      <pc:sldChg chg="del">
        <pc:chgData name="Gusts Vabalis" userId="4ebb50fc-f7d9-46dd-a3b2-5db8afa4f336" providerId="ADAL" clId="{02EB7FD1-F6E0-4B61-9C8D-4161DDE9D3E9}" dt="2024-08-22T09:02:17.332" v="2" actId="2696"/>
        <pc:sldMkLst>
          <pc:docMk/>
          <pc:sldMk cId="3695030302" sldId="2147469787"/>
        </pc:sldMkLst>
      </pc:sldChg>
      <pc:sldChg chg="del">
        <pc:chgData name="Gusts Vabalis" userId="4ebb50fc-f7d9-46dd-a3b2-5db8afa4f336" providerId="ADAL" clId="{02EB7FD1-F6E0-4B61-9C8D-4161DDE9D3E9}" dt="2024-08-22T09:02:17.332" v="2" actId="2696"/>
        <pc:sldMkLst>
          <pc:docMk/>
          <pc:sldMk cId="2750356573" sldId="2147469788"/>
        </pc:sldMkLst>
      </pc:sldChg>
      <pc:sldChg chg="del">
        <pc:chgData name="Gusts Vabalis" userId="4ebb50fc-f7d9-46dd-a3b2-5db8afa4f336" providerId="ADAL" clId="{02EB7FD1-F6E0-4B61-9C8D-4161DDE9D3E9}" dt="2024-08-22T09:02:17.332" v="2" actId="2696"/>
        <pc:sldMkLst>
          <pc:docMk/>
          <pc:sldMk cId="2158017225" sldId="2147469789"/>
        </pc:sldMkLst>
      </pc:sldChg>
      <pc:sldChg chg="del">
        <pc:chgData name="Gusts Vabalis" userId="4ebb50fc-f7d9-46dd-a3b2-5db8afa4f336" providerId="ADAL" clId="{02EB7FD1-F6E0-4B61-9C8D-4161DDE9D3E9}" dt="2024-08-22T09:02:17.332" v="2" actId="2696"/>
        <pc:sldMkLst>
          <pc:docMk/>
          <pc:sldMk cId="96452556" sldId="2147469790"/>
        </pc:sldMkLst>
      </pc:sldChg>
      <pc:sldChg chg="del">
        <pc:chgData name="Gusts Vabalis" userId="4ebb50fc-f7d9-46dd-a3b2-5db8afa4f336" providerId="ADAL" clId="{02EB7FD1-F6E0-4B61-9C8D-4161DDE9D3E9}" dt="2024-08-22T09:02:17.332" v="2" actId="2696"/>
        <pc:sldMkLst>
          <pc:docMk/>
          <pc:sldMk cId="4074092438" sldId="2147469791"/>
        </pc:sldMkLst>
      </pc:sldChg>
      <pc:sldChg chg="del">
        <pc:chgData name="Gusts Vabalis" userId="4ebb50fc-f7d9-46dd-a3b2-5db8afa4f336" providerId="ADAL" clId="{02EB7FD1-F6E0-4B61-9C8D-4161DDE9D3E9}" dt="2024-08-22T09:02:17.332" v="2" actId="2696"/>
        <pc:sldMkLst>
          <pc:docMk/>
          <pc:sldMk cId="1761423574" sldId="2147469792"/>
        </pc:sldMkLst>
      </pc:sldChg>
      <pc:sldChg chg="del">
        <pc:chgData name="Gusts Vabalis" userId="4ebb50fc-f7d9-46dd-a3b2-5db8afa4f336" providerId="ADAL" clId="{02EB7FD1-F6E0-4B61-9C8D-4161DDE9D3E9}" dt="2024-08-22T09:02:17.332" v="2" actId="2696"/>
        <pc:sldMkLst>
          <pc:docMk/>
          <pc:sldMk cId="3401038253" sldId="2147469793"/>
        </pc:sldMkLst>
      </pc:sldChg>
      <pc:sldChg chg="del">
        <pc:chgData name="Gusts Vabalis" userId="4ebb50fc-f7d9-46dd-a3b2-5db8afa4f336" providerId="ADAL" clId="{02EB7FD1-F6E0-4B61-9C8D-4161DDE9D3E9}" dt="2024-08-22T09:02:17.332" v="2" actId="2696"/>
        <pc:sldMkLst>
          <pc:docMk/>
          <pc:sldMk cId="1619539479" sldId="2147469794"/>
        </pc:sldMkLst>
      </pc:sldChg>
      <pc:sldChg chg="del">
        <pc:chgData name="Gusts Vabalis" userId="4ebb50fc-f7d9-46dd-a3b2-5db8afa4f336" providerId="ADAL" clId="{02EB7FD1-F6E0-4B61-9C8D-4161DDE9D3E9}" dt="2024-08-22T09:02:17.332" v="2" actId="2696"/>
        <pc:sldMkLst>
          <pc:docMk/>
          <pc:sldMk cId="1492601731" sldId="2147469795"/>
        </pc:sldMkLst>
      </pc:sldChg>
      <pc:sldChg chg="del">
        <pc:chgData name="Gusts Vabalis" userId="4ebb50fc-f7d9-46dd-a3b2-5db8afa4f336" providerId="ADAL" clId="{02EB7FD1-F6E0-4B61-9C8D-4161DDE9D3E9}" dt="2024-08-22T09:02:17.332" v="2" actId="2696"/>
        <pc:sldMkLst>
          <pc:docMk/>
          <pc:sldMk cId="3647745828" sldId="2147469796"/>
        </pc:sldMkLst>
      </pc:sldChg>
      <pc:sldChg chg="del">
        <pc:chgData name="Gusts Vabalis" userId="4ebb50fc-f7d9-46dd-a3b2-5db8afa4f336" providerId="ADAL" clId="{02EB7FD1-F6E0-4B61-9C8D-4161DDE9D3E9}" dt="2024-08-22T09:02:17.332" v="2" actId="2696"/>
        <pc:sldMkLst>
          <pc:docMk/>
          <pc:sldMk cId="183229423" sldId="2147469797"/>
        </pc:sldMkLst>
      </pc:sldChg>
      <pc:sldChg chg="del">
        <pc:chgData name="Gusts Vabalis" userId="4ebb50fc-f7d9-46dd-a3b2-5db8afa4f336" providerId="ADAL" clId="{02EB7FD1-F6E0-4B61-9C8D-4161DDE9D3E9}" dt="2024-08-22T09:02:17.332" v="2" actId="2696"/>
        <pc:sldMkLst>
          <pc:docMk/>
          <pc:sldMk cId="4184531066" sldId="2147469798"/>
        </pc:sldMkLst>
      </pc:sldChg>
      <pc:sldChg chg="del">
        <pc:chgData name="Gusts Vabalis" userId="4ebb50fc-f7d9-46dd-a3b2-5db8afa4f336" providerId="ADAL" clId="{02EB7FD1-F6E0-4B61-9C8D-4161DDE9D3E9}" dt="2024-08-22T09:02:17.332" v="2" actId="2696"/>
        <pc:sldMkLst>
          <pc:docMk/>
          <pc:sldMk cId="2442629490" sldId="2147469799"/>
        </pc:sldMkLst>
      </pc:sldChg>
      <pc:sldChg chg="del">
        <pc:chgData name="Gusts Vabalis" userId="4ebb50fc-f7d9-46dd-a3b2-5db8afa4f336" providerId="ADAL" clId="{02EB7FD1-F6E0-4B61-9C8D-4161DDE9D3E9}" dt="2024-08-22T09:02:17.332" v="2" actId="2696"/>
        <pc:sldMkLst>
          <pc:docMk/>
          <pc:sldMk cId="1391868566" sldId="2147469800"/>
        </pc:sldMkLst>
      </pc:sldChg>
      <pc:sldChg chg="del">
        <pc:chgData name="Gusts Vabalis" userId="4ebb50fc-f7d9-46dd-a3b2-5db8afa4f336" providerId="ADAL" clId="{02EB7FD1-F6E0-4B61-9C8D-4161DDE9D3E9}" dt="2024-08-22T09:02:17.332" v="2" actId="2696"/>
        <pc:sldMkLst>
          <pc:docMk/>
          <pc:sldMk cId="1647100978" sldId="2147469801"/>
        </pc:sldMkLst>
      </pc:sldChg>
      <pc:sldChg chg="del">
        <pc:chgData name="Gusts Vabalis" userId="4ebb50fc-f7d9-46dd-a3b2-5db8afa4f336" providerId="ADAL" clId="{02EB7FD1-F6E0-4B61-9C8D-4161DDE9D3E9}" dt="2024-08-22T09:02:17.332" v="2" actId="2696"/>
        <pc:sldMkLst>
          <pc:docMk/>
          <pc:sldMk cId="3188103807" sldId="2147469802"/>
        </pc:sldMkLst>
      </pc:sldChg>
      <pc:sldChg chg="del">
        <pc:chgData name="Gusts Vabalis" userId="4ebb50fc-f7d9-46dd-a3b2-5db8afa4f336" providerId="ADAL" clId="{02EB7FD1-F6E0-4B61-9C8D-4161DDE9D3E9}" dt="2024-08-22T09:02:17.332" v="2" actId="2696"/>
        <pc:sldMkLst>
          <pc:docMk/>
          <pc:sldMk cId="177845145" sldId="2147469803"/>
        </pc:sldMkLst>
      </pc:sldChg>
      <pc:sldChg chg="del">
        <pc:chgData name="Gusts Vabalis" userId="4ebb50fc-f7d9-46dd-a3b2-5db8afa4f336" providerId="ADAL" clId="{02EB7FD1-F6E0-4B61-9C8D-4161DDE9D3E9}" dt="2024-08-22T09:02:17.332" v="2" actId="2696"/>
        <pc:sldMkLst>
          <pc:docMk/>
          <pc:sldMk cId="2689764557" sldId="2147469804"/>
        </pc:sldMkLst>
      </pc:sldChg>
      <pc:sldChg chg="del">
        <pc:chgData name="Gusts Vabalis" userId="4ebb50fc-f7d9-46dd-a3b2-5db8afa4f336" providerId="ADAL" clId="{02EB7FD1-F6E0-4B61-9C8D-4161DDE9D3E9}" dt="2024-08-22T09:02:17.332" v="2" actId="2696"/>
        <pc:sldMkLst>
          <pc:docMk/>
          <pc:sldMk cId="2975386583" sldId="2147469805"/>
        </pc:sldMkLst>
      </pc:sldChg>
      <pc:sldChg chg="del">
        <pc:chgData name="Gusts Vabalis" userId="4ebb50fc-f7d9-46dd-a3b2-5db8afa4f336" providerId="ADAL" clId="{02EB7FD1-F6E0-4B61-9C8D-4161DDE9D3E9}" dt="2024-08-22T09:02:17.332" v="2" actId="2696"/>
        <pc:sldMkLst>
          <pc:docMk/>
          <pc:sldMk cId="1142304192" sldId="2147469806"/>
        </pc:sldMkLst>
      </pc:sldChg>
      <pc:sldChg chg="del">
        <pc:chgData name="Gusts Vabalis" userId="4ebb50fc-f7d9-46dd-a3b2-5db8afa4f336" providerId="ADAL" clId="{02EB7FD1-F6E0-4B61-9C8D-4161DDE9D3E9}" dt="2024-08-22T09:02:17.332" v="2" actId="2696"/>
        <pc:sldMkLst>
          <pc:docMk/>
          <pc:sldMk cId="1796896967" sldId="2147469807"/>
        </pc:sldMkLst>
      </pc:sldChg>
      <pc:sldChg chg="del">
        <pc:chgData name="Gusts Vabalis" userId="4ebb50fc-f7d9-46dd-a3b2-5db8afa4f336" providerId="ADAL" clId="{02EB7FD1-F6E0-4B61-9C8D-4161DDE9D3E9}" dt="2024-08-22T09:02:17.332" v="2" actId="2696"/>
        <pc:sldMkLst>
          <pc:docMk/>
          <pc:sldMk cId="1450156716" sldId="2147469808"/>
        </pc:sldMkLst>
      </pc:sldChg>
      <pc:sldChg chg="del">
        <pc:chgData name="Gusts Vabalis" userId="4ebb50fc-f7d9-46dd-a3b2-5db8afa4f336" providerId="ADAL" clId="{02EB7FD1-F6E0-4B61-9C8D-4161DDE9D3E9}" dt="2024-08-22T09:02:17.332" v="2" actId="2696"/>
        <pc:sldMkLst>
          <pc:docMk/>
          <pc:sldMk cId="177600250" sldId="2147469809"/>
        </pc:sldMkLst>
      </pc:sldChg>
      <pc:sldChg chg="del">
        <pc:chgData name="Gusts Vabalis" userId="4ebb50fc-f7d9-46dd-a3b2-5db8afa4f336" providerId="ADAL" clId="{02EB7FD1-F6E0-4B61-9C8D-4161DDE9D3E9}" dt="2024-08-22T09:02:17.332" v="2" actId="2696"/>
        <pc:sldMkLst>
          <pc:docMk/>
          <pc:sldMk cId="1564982991" sldId="2147469810"/>
        </pc:sldMkLst>
      </pc:sldChg>
      <pc:sldChg chg="del">
        <pc:chgData name="Gusts Vabalis" userId="4ebb50fc-f7d9-46dd-a3b2-5db8afa4f336" providerId="ADAL" clId="{02EB7FD1-F6E0-4B61-9C8D-4161DDE9D3E9}" dt="2024-08-22T09:02:17.332" v="2" actId="2696"/>
        <pc:sldMkLst>
          <pc:docMk/>
          <pc:sldMk cId="3227814323" sldId="2147469811"/>
        </pc:sldMkLst>
      </pc:sldChg>
      <pc:sldChg chg="del">
        <pc:chgData name="Gusts Vabalis" userId="4ebb50fc-f7d9-46dd-a3b2-5db8afa4f336" providerId="ADAL" clId="{02EB7FD1-F6E0-4B61-9C8D-4161DDE9D3E9}" dt="2024-08-22T09:02:17.332" v="2" actId="2696"/>
        <pc:sldMkLst>
          <pc:docMk/>
          <pc:sldMk cId="994260972" sldId="2147469812"/>
        </pc:sldMkLst>
      </pc:sldChg>
      <pc:sldChg chg="del">
        <pc:chgData name="Gusts Vabalis" userId="4ebb50fc-f7d9-46dd-a3b2-5db8afa4f336" providerId="ADAL" clId="{02EB7FD1-F6E0-4B61-9C8D-4161DDE9D3E9}" dt="2024-08-22T09:02:17.332" v="2" actId="2696"/>
        <pc:sldMkLst>
          <pc:docMk/>
          <pc:sldMk cId="130604587" sldId="2147469813"/>
        </pc:sldMkLst>
      </pc:sldChg>
      <pc:sldChg chg="del">
        <pc:chgData name="Gusts Vabalis" userId="4ebb50fc-f7d9-46dd-a3b2-5db8afa4f336" providerId="ADAL" clId="{02EB7FD1-F6E0-4B61-9C8D-4161DDE9D3E9}" dt="2024-08-22T09:02:17.332" v="2" actId="2696"/>
        <pc:sldMkLst>
          <pc:docMk/>
          <pc:sldMk cId="2570355823" sldId="2147469814"/>
        </pc:sldMkLst>
      </pc:sldChg>
      <pc:sldChg chg="del">
        <pc:chgData name="Gusts Vabalis" userId="4ebb50fc-f7d9-46dd-a3b2-5db8afa4f336" providerId="ADAL" clId="{02EB7FD1-F6E0-4B61-9C8D-4161DDE9D3E9}" dt="2024-08-22T09:02:17.332" v="2" actId="2696"/>
        <pc:sldMkLst>
          <pc:docMk/>
          <pc:sldMk cId="3489244888" sldId="2147469815"/>
        </pc:sldMkLst>
      </pc:sldChg>
      <pc:sldChg chg="del">
        <pc:chgData name="Gusts Vabalis" userId="4ebb50fc-f7d9-46dd-a3b2-5db8afa4f336" providerId="ADAL" clId="{02EB7FD1-F6E0-4B61-9C8D-4161DDE9D3E9}" dt="2024-08-22T09:02:17.332" v="2" actId="2696"/>
        <pc:sldMkLst>
          <pc:docMk/>
          <pc:sldMk cId="1955588792" sldId="2147469816"/>
        </pc:sldMkLst>
      </pc:sldChg>
      <pc:sldChg chg="del">
        <pc:chgData name="Gusts Vabalis" userId="4ebb50fc-f7d9-46dd-a3b2-5db8afa4f336" providerId="ADAL" clId="{02EB7FD1-F6E0-4B61-9C8D-4161DDE9D3E9}" dt="2024-08-22T09:02:17.332" v="2" actId="2696"/>
        <pc:sldMkLst>
          <pc:docMk/>
          <pc:sldMk cId="3305246003" sldId="2147469817"/>
        </pc:sldMkLst>
      </pc:sldChg>
      <pc:sldChg chg="del">
        <pc:chgData name="Gusts Vabalis" userId="4ebb50fc-f7d9-46dd-a3b2-5db8afa4f336" providerId="ADAL" clId="{02EB7FD1-F6E0-4B61-9C8D-4161DDE9D3E9}" dt="2024-08-22T09:02:17.332" v="2" actId="2696"/>
        <pc:sldMkLst>
          <pc:docMk/>
          <pc:sldMk cId="3407697023" sldId="2147469819"/>
        </pc:sldMkLst>
      </pc:sldChg>
      <pc:sldChg chg="del">
        <pc:chgData name="Gusts Vabalis" userId="4ebb50fc-f7d9-46dd-a3b2-5db8afa4f336" providerId="ADAL" clId="{02EB7FD1-F6E0-4B61-9C8D-4161DDE9D3E9}" dt="2024-08-22T09:02:17.332" v="2" actId="2696"/>
        <pc:sldMkLst>
          <pc:docMk/>
          <pc:sldMk cId="3165370547" sldId="2147469820"/>
        </pc:sldMkLst>
      </pc:sldChg>
      <pc:sldChg chg="del">
        <pc:chgData name="Gusts Vabalis" userId="4ebb50fc-f7d9-46dd-a3b2-5db8afa4f336" providerId="ADAL" clId="{02EB7FD1-F6E0-4B61-9C8D-4161DDE9D3E9}" dt="2024-08-22T09:02:17.332" v="2" actId="2696"/>
        <pc:sldMkLst>
          <pc:docMk/>
          <pc:sldMk cId="772017483" sldId="2147469821"/>
        </pc:sldMkLst>
      </pc:sldChg>
      <pc:sldChg chg="del">
        <pc:chgData name="Gusts Vabalis" userId="4ebb50fc-f7d9-46dd-a3b2-5db8afa4f336" providerId="ADAL" clId="{02EB7FD1-F6E0-4B61-9C8D-4161DDE9D3E9}" dt="2024-08-22T09:02:17.332" v="2" actId="2696"/>
        <pc:sldMkLst>
          <pc:docMk/>
          <pc:sldMk cId="2017714712" sldId="2147469822"/>
        </pc:sldMkLst>
      </pc:sldChg>
      <pc:sldChg chg="del">
        <pc:chgData name="Gusts Vabalis" userId="4ebb50fc-f7d9-46dd-a3b2-5db8afa4f336" providerId="ADAL" clId="{02EB7FD1-F6E0-4B61-9C8D-4161DDE9D3E9}" dt="2024-08-22T09:02:17.332" v="2" actId="2696"/>
        <pc:sldMkLst>
          <pc:docMk/>
          <pc:sldMk cId="3209808285" sldId="2147469823"/>
        </pc:sldMkLst>
      </pc:sldChg>
      <pc:sldChg chg="del">
        <pc:chgData name="Gusts Vabalis" userId="4ebb50fc-f7d9-46dd-a3b2-5db8afa4f336" providerId="ADAL" clId="{02EB7FD1-F6E0-4B61-9C8D-4161DDE9D3E9}" dt="2024-08-22T09:02:17.332" v="2" actId="2696"/>
        <pc:sldMkLst>
          <pc:docMk/>
          <pc:sldMk cId="503067376" sldId="2147469824"/>
        </pc:sldMkLst>
      </pc:sldChg>
      <pc:sldChg chg="del">
        <pc:chgData name="Gusts Vabalis" userId="4ebb50fc-f7d9-46dd-a3b2-5db8afa4f336" providerId="ADAL" clId="{02EB7FD1-F6E0-4B61-9C8D-4161DDE9D3E9}" dt="2024-08-22T09:02:17.332" v="2" actId="2696"/>
        <pc:sldMkLst>
          <pc:docMk/>
          <pc:sldMk cId="2950651927" sldId="2147469825"/>
        </pc:sldMkLst>
      </pc:sldChg>
      <pc:sldChg chg="del">
        <pc:chgData name="Gusts Vabalis" userId="4ebb50fc-f7d9-46dd-a3b2-5db8afa4f336" providerId="ADAL" clId="{02EB7FD1-F6E0-4B61-9C8D-4161DDE9D3E9}" dt="2024-08-22T09:02:17.332" v="2" actId="2696"/>
        <pc:sldMkLst>
          <pc:docMk/>
          <pc:sldMk cId="3470636134" sldId="2147469826"/>
        </pc:sldMkLst>
      </pc:sldChg>
      <pc:sldChg chg="del">
        <pc:chgData name="Gusts Vabalis" userId="4ebb50fc-f7d9-46dd-a3b2-5db8afa4f336" providerId="ADAL" clId="{02EB7FD1-F6E0-4B61-9C8D-4161DDE9D3E9}" dt="2024-08-22T09:02:17.332" v="2" actId="2696"/>
        <pc:sldMkLst>
          <pc:docMk/>
          <pc:sldMk cId="539090444" sldId="2147469827"/>
        </pc:sldMkLst>
      </pc:sldChg>
      <pc:sldChg chg="del">
        <pc:chgData name="Gusts Vabalis" userId="4ebb50fc-f7d9-46dd-a3b2-5db8afa4f336" providerId="ADAL" clId="{02EB7FD1-F6E0-4B61-9C8D-4161DDE9D3E9}" dt="2024-08-22T09:02:17.332" v="2" actId="2696"/>
        <pc:sldMkLst>
          <pc:docMk/>
          <pc:sldMk cId="3414632169" sldId="2147469828"/>
        </pc:sldMkLst>
      </pc:sldChg>
      <pc:sldChg chg="del">
        <pc:chgData name="Gusts Vabalis" userId="4ebb50fc-f7d9-46dd-a3b2-5db8afa4f336" providerId="ADAL" clId="{02EB7FD1-F6E0-4B61-9C8D-4161DDE9D3E9}" dt="2024-08-22T09:02:17.332" v="2" actId="2696"/>
        <pc:sldMkLst>
          <pc:docMk/>
          <pc:sldMk cId="3545104354" sldId="2147469829"/>
        </pc:sldMkLst>
      </pc:sldChg>
      <pc:sldChg chg="del">
        <pc:chgData name="Gusts Vabalis" userId="4ebb50fc-f7d9-46dd-a3b2-5db8afa4f336" providerId="ADAL" clId="{02EB7FD1-F6E0-4B61-9C8D-4161DDE9D3E9}" dt="2024-08-22T09:02:17.332" v="2" actId="2696"/>
        <pc:sldMkLst>
          <pc:docMk/>
          <pc:sldMk cId="59426" sldId="2147469830"/>
        </pc:sldMkLst>
      </pc:sldChg>
      <pc:sldChg chg="del">
        <pc:chgData name="Gusts Vabalis" userId="4ebb50fc-f7d9-46dd-a3b2-5db8afa4f336" providerId="ADAL" clId="{02EB7FD1-F6E0-4B61-9C8D-4161DDE9D3E9}" dt="2024-08-22T09:02:17.332" v="2" actId="2696"/>
        <pc:sldMkLst>
          <pc:docMk/>
          <pc:sldMk cId="322901474" sldId="2147469831"/>
        </pc:sldMkLst>
      </pc:sldChg>
      <pc:sldChg chg="del">
        <pc:chgData name="Gusts Vabalis" userId="4ebb50fc-f7d9-46dd-a3b2-5db8afa4f336" providerId="ADAL" clId="{02EB7FD1-F6E0-4B61-9C8D-4161DDE9D3E9}" dt="2024-08-22T09:02:17.332" v="2" actId="2696"/>
        <pc:sldMkLst>
          <pc:docMk/>
          <pc:sldMk cId="2331674950" sldId="2147469832"/>
        </pc:sldMkLst>
      </pc:sldChg>
      <pc:sldChg chg="del">
        <pc:chgData name="Gusts Vabalis" userId="4ebb50fc-f7d9-46dd-a3b2-5db8afa4f336" providerId="ADAL" clId="{02EB7FD1-F6E0-4B61-9C8D-4161DDE9D3E9}" dt="2024-08-22T09:02:17.332" v="2" actId="2696"/>
        <pc:sldMkLst>
          <pc:docMk/>
          <pc:sldMk cId="3235096320" sldId="2147469833"/>
        </pc:sldMkLst>
      </pc:sldChg>
      <pc:sldChg chg="del">
        <pc:chgData name="Gusts Vabalis" userId="4ebb50fc-f7d9-46dd-a3b2-5db8afa4f336" providerId="ADAL" clId="{02EB7FD1-F6E0-4B61-9C8D-4161DDE9D3E9}" dt="2024-08-22T09:02:17.332" v="2" actId="2696"/>
        <pc:sldMkLst>
          <pc:docMk/>
          <pc:sldMk cId="3390135711" sldId="2147469834"/>
        </pc:sldMkLst>
      </pc:sldChg>
      <pc:sldChg chg="del">
        <pc:chgData name="Gusts Vabalis" userId="4ebb50fc-f7d9-46dd-a3b2-5db8afa4f336" providerId="ADAL" clId="{02EB7FD1-F6E0-4B61-9C8D-4161DDE9D3E9}" dt="2024-08-22T09:02:17.332" v="2" actId="2696"/>
        <pc:sldMkLst>
          <pc:docMk/>
          <pc:sldMk cId="2677784646" sldId="2147469835"/>
        </pc:sldMkLst>
      </pc:sldChg>
      <pc:sldChg chg="del">
        <pc:chgData name="Gusts Vabalis" userId="4ebb50fc-f7d9-46dd-a3b2-5db8afa4f336" providerId="ADAL" clId="{02EB7FD1-F6E0-4B61-9C8D-4161DDE9D3E9}" dt="2024-08-22T09:02:17.332" v="2" actId="2696"/>
        <pc:sldMkLst>
          <pc:docMk/>
          <pc:sldMk cId="1681132772" sldId="2147469836"/>
        </pc:sldMkLst>
      </pc:sldChg>
      <pc:sldChg chg="del">
        <pc:chgData name="Gusts Vabalis" userId="4ebb50fc-f7d9-46dd-a3b2-5db8afa4f336" providerId="ADAL" clId="{02EB7FD1-F6E0-4B61-9C8D-4161DDE9D3E9}" dt="2024-08-22T09:02:17.332" v="2" actId="2696"/>
        <pc:sldMkLst>
          <pc:docMk/>
          <pc:sldMk cId="1850972544" sldId="2147469837"/>
        </pc:sldMkLst>
      </pc:sldChg>
      <pc:sldChg chg="del">
        <pc:chgData name="Gusts Vabalis" userId="4ebb50fc-f7d9-46dd-a3b2-5db8afa4f336" providerId="ADAL" clId="{02EB7FD1-F6E0-4B61-9C8D-4161DDE9D3E9}" dt="2024-08-22T09:02:17.332" v="2" actId="2696"/>
        <pc:sldMkLst>
          <pc:docMk/>
          <pc:sldMk cId="2156898272" sldId="2147469838"/>
        </pc:sldMkLst>
      </pc:sldChg>
      <pc:sldChg chg="del mod modShow">
        <pc:chgData name="Gusts Vabalis" userId="4ebb50fc-f7d9-46dd-a3b2-5db8afa4f336" providerId="ADAL" clId="{02EB7FD1-F6E0-4B61-9C8D-4161DDE9D3E9}" dt="2024-08-22T12:43:29.774" v="2283" actId="2696"/>
        <pc:sldMkLst>
          <pc:docMk/>
          <pc:sldMk cId="4076366243" sldId="2147469839"/>
        </pc:sldMkLst>
      </pc:sldChg>
      <pc:sldChg chg="del">
        <pc:chgData name="Gusts Vabalis" userId="4ebb50fc-f7d9-46dd-a3b2-5db8afa4f336" providerId="ADAL" clId="{02EB7FD1-F6E0-4B61-9C8D-4161DDE9D3E9}" dt="2024-08-22T09:02:17.332" v="2" actId="2696"/>
        <pc:sldMkLst>
          <pc:docMk/>
          <pc:sldMk cId="332520305" sldId="2147469840"/>
        </pc:sldMkLst>
      </pc:sldChg>
      <pc:sldChg chg="del">
        <pc:chgData name="Gusts Vabalis" userId="4ebb50fc-f7d9-46dd-a3b2-5db8afa4f336" providerId="ADAL" clId="{02EB7FD1-F6E0-4B61-9C8D-4161DDE9D3E9}" dt="2024-08-22T09:02:17.332" v="2" actId="2696"/>
        <pc:sldMkLst>
          <pc:docMk/>
          <pc:sldMk cId="1242756655" sldId="2147469841"/>
        </pc:sldMkLst>
      </pc:sldChg>
      <pc:sldChg chg="del">
        <pc:chgData name="Gusts Vabalis" userId="4ebb50fc-f7d9-46dd-a3b2-5db8afa4f336" providerId="ADAL" clId="{02EB7FD1-F6E0-4B61-9C8D-4161DDE9D3E9}" dt="2024-08-22T09:02:17.332" v="2" actId="2696"/>
        <pc:sldMkLst>
          <pc:docMk/>
          <pc:sldMk cId="3971372438" sldId="2147469842"/>
        </pc:sldMkLst>
      </pc:sldChg>
      <pc:sldChg chg="del">
        <pc:chgData name="Gusts Vabalis" userId="4ebb50fc-f7d9-46dd-a3b2-5db8afa4f336" providerId="ADAL" clId="{02EB7FD1-F6E0-4B61-9C8D-4161DDE9D3E9}" dt="2024-08-22T09:02:17.332" v="2" actId="2696"/>
        <pc:sldMkLst>
          <pc:docMk/>
          <pc:sldMk cId="3248455242" sldId="2147469843"/>
        </pc:sldMkLst>
      </pc:sldChg>
      <pc:sldChg chg="del">
        <pc:chgData name="Gusts Vabalis" userId="4ebb50fc-f7d9-46dd-a3b2-5db8afa4f336" providerId="ADAL" clId="{02EB7FD1-F6E0-4B61-9C8D-4161DDE9D3E9}" dt="2024-08-22T09:02:17.332" v="2" actId="2696"/>
        <pc:sldMkLst>
          <pc:docMk/>
          <pc:sldMk cId="2320250453" sldId="2147469844"/>
        </pc:sldMkLst>
      </pc:sldChg>
      <pc:sldChg chg="del">
        <pc:chgData name="Gusts Vabalis" userId="4ebb50fc-f7d9-46dd-a3b2-5db8afa4f336" providerId="ADAL" clId="{02EB7FD1-F6E0-4B61-9C8D-4161DDE9D3E9}" dt="2024-08-22T09:02:17.332" v="2" actId="2696"/>
        <pc:sldMkLst>
          <pc:docMk/>
          <pc:sldMk cId="148884869" sldId="2147469845"/>
        </pc:sldMkLst>
      </pc:sldChg>
      <pc:sldChg chg="del">
        <pc:chgData name="Gusts Vabalis" userId="4ebb50fc-f7d9-46dd-a3b2-5db8afa4f336" providerId="ADAL" clId="{02EB7FD1-F6E0-4B61-9C8D-4161DDE9D3E9}" dt="2024-08-22T09:02:17.332" v="2" actId="2696"/>
        <pc:sldMkLst>
          <pc:docMk/>
          <pc:sldMk cId="1787193620" sldId="2147469846"/>
        </pc:sldMkLst>
      </pc:sldChg>
      <pc:sldChg chg="del">
        <pc:chgData name="Gusts Vabalis" userId="4ebb50fc-f7d9-46dd-a3b2-5db8afa4f336" providerId="ADAL" clId="{02EB7FD1-F6E0-4B61-9C8D-4161DDE9D3E9}" dt="2024-08-22T09:02:17.332" v="2" actId="2696"/>
        <pc:sldMkLst>
          <pc:docMk/>
          <pc:sldMk cId="3731130313" sldId="2147469847"/>
        </pc:sldMkLst>
      </pc:sldChg>
      <pc:sldChg chg="del">
        <pc:chgData name="Gusts Vabalis" userId="4ebb50fc-f7d9-46dd-a3b2-5db8afa4f336" providerId="ADAL" clId="{02EB7FD1-F6E0-4B61-9C8D-4161DDE9D3E9}" dt="2024-08-22T09:02:17.332" v="2" actId="2696"/>
        <pc:sldMkLst>
          <pc:docMk/>
          <pc:sldMk cId="1744576005" sldId="2147469848"/>
        </pc:sldMkLst>
      </pc:sldChg>
      <pc:sldChg chg="del">
        <pc:chgData name="Gusts Vabalis" userId="4ebb50fc-f7d9-46dd-a3b2-5db8afa4f336" providerId="ADAL" clId="{02EB7FD1-F6E0-4B61-9C8D-4161DDE9D3E9}" dt="2024-08-22T09:02:17.332" v="2" actId="2696"/>
        <pc:sldMkLst>
          <pc:docMk/>
          <pc:sldMk cId="3270214445" sldId="2147469849"/>
        </pc:sldMkLst>
      </pc:sldChg>
      <pc:sldChg chg="del">
        <pc:chgData name="Gusts Vabalis" userId="4ebb50fc-f7d9-46dd-a3b2-5db8afa4f336" providerId="ADAL" clId="{02EB7FD1-F6E0-4B61-9C8D-4161DDE9D3E9}" dt="2024-08-22T09:02:17.332" v="2" actId="2696"/>
        <pc:sldMkLst>
          <pc:docMk/>
          <pc:sldMk cId="1691362196" sldId="2147469850"/>
        </pc:sldMkLst>
      </pc:sldChg>
      <pc:sldChg chg="del">
        <pc:chgData name="Gusts Vabalis" userId="4ebb50fc-f7d9-46dd-a3b2-5db8afa4f336" providerId="ADAL" clId="{02EB7FD1-F6E0-4B61-9C8D-4161DDE9D3E9}" dt="2024-08-22T09:02:17.332" v="2" actId="2696"/>
        <pc:sldMkLst>
          <pc:docMk/>
          <pc:sldMk cId="225936888" sldId="2147469851"/>
        </pc:sldMkLst>
      </pc:sldChg>
      <pc:sldChg chg="del">
        <pc:chgData name="Gusts Vabalis" userId="4ebb50fc-f7d9-46dd-a3b2-5db8afa4f336" providerId="ADAL" clId="{02EB7FD1-F6E0-4B61-9C8D-4161DDE9D3E9}" dt="2024-08-22T09:02:17.332" v="2" actId="2696"/>
        <pc:sldMkLst>
          <pc:docMk/>
          <pc:sldMk cId="569074191" sldId="2147469852"/>
        </pc:sldMkLst>
      </pc:sldChg>
      <pc:sldChg chg="del">
        <pc:chgData name="Gusts Vabalis" userId="4ebb50fc-f7d9-46dd-a3b2-5db8afa4f336" providerId="ADAL" clId="{02EB7FD1-F6E0-4B61-9C8D-4161DDE9D3E9}" dt="2024-08-22T09:02:17.332" v="2" actId="2696"/>
        <pc:sldMkLst>
          <pc:docMk/>
          <pc:sldMk cId="4194760281" sldId="2147469853"/>
        </pc:sldMkLst>
      </pc:sldChg>
      <pc:sldChg chg="del">
        <pc:chgData name="Gusts Vabalis" userId="4ebb50fc-f7d9-46dd-a3b2-5db8afa4f336" providerId="ADAL" clId="{02EB7FD1-F6E0-4B61-9C8D-4161DDE9D3E9}" dt="2024-08-22T09:02:17.332" v="2" actId="2696"/>
        <pc:sldMkLst>
          <pc:docMk/>
          <pc:sldMk cId="3245021968" sldId="2147469854"/>
        </pc:sldMkLst>
      </pc:sldChg>
      <pc:sldChg chg="del">
        <pc:chgData name="Gusts Vabalis" userId="4ebb50fc-f7d9-46dd-a3b2-5db8afa4f336" providerId="ADAL" clId="{02EB7FD1-F6E0-4B61-9C8D-4161DDE9D3E9}" dt="2024-08-22T09:02:17.332" v="2" actId="2696"/>
        <pc:sldMkLst>
          <pc:docMk/>
          <pc:sldMk cId="979003388" sldId="2147469855"/>
        </pc:sldMkLst>
      </pc:sldChg>
      <pc:sldChg chg="del">
        <pc:chgData name="Gusts Vabalis" userId="4ebb50fc-f7d9-46dd-a3b2-5db8afa4f336" providerId="ADAL" clId="{02EB7FD1-F6E0-4B61-9C8D-4161DDE9D3E9}" dt="2024-08-22T09:02:17.332" v="2" actId="2696"/>
        <pc:sldMkLst>
          <pc:docMk/>
          <pc:sldMk cId="576961030" sldId="2147469856"/>
        </pc:sldMkLst>
      </pc:sldChg>
      <pc:sldChg chg="del">
        <pc:chgData name="Gusts Vabalis" userId="4ebb50fc-f7d9-46dd-a3b2-5db8afa4f336" providerId="ADAL" clId="{02EB7FD1-F6E0-4B61-9C8D-4161DDE9D3E9}" dt="2024-08-22T09:02:17.332" v="2" actId="2696"/>
        <pc:sldMkLst>
          <pc:docMk/>
          <pc:sldMk cId="2969913153" sldId="2147469857"/>
        </pc:sldMkLst>
      </pc:sldChg>
      <pc:sldChg chg="del">
        <pc:chgData name="Gusts Vabalis" userId="4ebb50fc-f7d9-46dd-a3b2-5db8afa4f336" providerId="ADAL" clId="{02EB7FD1-F6E0-4B61-9C8D-4161DDE9D3E9}" dt="2024-08-22T09:02:17.332" v="2" actId="2696"/>
        <pc:sldMkLst>
          <pc:docMk/>
          <pc:sldMk cId="1009774205" sldId="2147469858"/>
        </pc:sldMkLst>
      </pc:sldChg>
      <pc:sldChg chg="del">
        <pc:chgData name="Gusts Vabalis" userId="4ebb50fc-f7d9-46dd-a3b2-5db8afa4f336" providerId="ADAL" clId="{02EB7FD1-F6E0-4B61-9C8D-4161DDE9D3E9}" dt="2024-08-22T09:02:17.332" v="2" actId="2696"/>
        <pc:sldMkLst>
          <pc:docMk/>
          <pc:sldMk cId="2406396965" sldId="2147469859"/>
        </pc:sldMkLst>
      </pc:sldChg>
      <pc:sldChg chg="del">
        <pc:chgData name="Gusts Vabalis" userId="4ebb50fc-f7d9-46dd-a3b2-5db8afa4f336" providerId="ADAL" clId="{02EB7FD1-F6E0-4B61-9C8D-4161DDE9D3E9}" dt="2024-08-22T09:02:17.332" v="2" actId="2696"/>
        <pc:sldMkLst>
          <pc:docMk/>
          <pc:sldMk cId="785848110" sldId="2147469860"/>
        </pc:sldMkLst>
      </pc:sldChg>
      <pc:sldChg chg="del">
        <pc:chgData name="Gusts Vabalis" userId="4ebb50fc-f7d9-46dd-a3b2-5db8afa4f336" providerId="ADAL" clId="{02EB7FD1-F6E0-4B61-9C8D-4161DDE9D3E9}" dt="2024-08-22T09:02:17.332" v="2" actId="2696"/>
        <pc:sldMkLst>
          <pc:docMk/>
          <pc:sldMk cId="3803412651" sldId="2147469861"/>
        </pc:sldMkLst>
      </pc:sldChg>
      <pc:sldChg chg="del">
        <pc:chgData name="Gusts Vabalis" userId="4ebb50fc-f7d9-46dd-a3b2-5db8afa4f336" providerId="ADAL" clId="{02EB7FD1-F6E0-4B61-9C8D-4161DDE9D3E9}" dt="2024-08-22T09:02:17.332" v="2" actId="2696"/>
        <pc:sldMkLst>
          <pc:docMk/>
          <pc:sldMk cId="2416812463" sldId="2147469862"/>
        </pc:sldMkLst>
      </pc:sldChg>
      <pc:sldChg chg="del">
        <pc:chgData name="Gusts Vabalis" userId="4ebb50fc-f7d9-46dd-a3b2-5db8afa4f336" providerId="ADAL" clId="{02EB7FD1-F6E0-4B61-9C8D-4161DDE9D3E9}" dt="2024-08-22T09:02:17.332" v="2" actId="2696"/>
        <pc:sldMkLst>
          <pc:docMk/>
          <pc:sldMk cId="2695572710" sldId="2147469863"/>
        </pc:sldMkLst>
      </pc:sldChg>
      <pc:sldChg chg="del">
        <pc:chgData name="Gusts Vabalis" userId="4ebb50fc-f7d9-46dd-a3b2-5db8afa4f336" providerId="ADAL" clId="{02EB7FD1-F6E0-4B61-9C8D-4161DDE9D3E9}" dt="2024-08-22T09:02:17.332" v="2" actId="2696"/>
        <pc:sldMkLst>
          <pc:docMk/>
          <pc:sldMk cId="754345464" sldId="2147469864"/>
        </pc:sldMkLst>
      </pc:sldChg>
      <pc:sldChg chg="del">
        <pc:chgData name="Gusts Vabalis" userId="4ebb50fc-f7d9-46dd-a3b2-5db8afa4f336" providerId="ADAL" clId="{02EB7FD1-F6E0-4B61-9C8D-4161DDE9D3E9}" dt="2024-08-22T09:02:17.332" v="2" actId="2696"/>
        <pc:sldMkLst>
          <pc:docMk/>
          <pc:sldMk cId="2297873253" sldId="2147469865"/>
        </pc:sldMkLst>
      </pc:sldChg>
      <pc:sldChg chg="del">
        <pc:chgData name="Gusts Vabalis" userId="4ebb50fc-f7d9-46dd-a3b2-5db8afa4f336" providerId="ADAL" clId="{02EB7FD1-F6E0-4B61-9C8D-4161DDE9D3E9}" dt="2024-08-22T09:02:17.332" v="2" actId="2696"/>
        <pc:sldMkLst>
          <pc:docMk/>
          <pc:sldMk cId="90110044" sldId="2147469866"/>
        </pc:sldMkLst>
      </pc:sldChg>
      <pc:sldChg chg="del">
        <pc:chgData name="Gusts Vabalis" userId="4ebb50fc-f7d9-46dd-a3b2-5db8afa4f336" providerId="ADAL" clId="{02EB7FD1-F6E0-4B61-9C8D-4161DDE9D3E9}" dt="2024-08-22T09:02:17.332" v="2" actId="2696"/>
        <pc:sldMkLst>
          <pc:docMk/>
          <pc:sldMk cId="3619709799" sldId="2147469867"/>
        </pc:sldMkLst>
      </pc:sldChg>
      <pc:sldChg chg="del">
        <pc:chgData name="Gusts Vabalis" userId="4ebb50fc-f7d9-46dd-a3b2-5db8afa4f336" providerId="ADAL" clId="{02EB7FD1-F6E0-4B61-9C8D-4161DDE9D3E9}" dt="2024-08-22T09:02:17.332" v="2" actId="2696"/>
        <pc:sldMkLst>
          <pc:docMk/>
          <pc:sldMk cId="593636065" sldId="2147469868"/>
        </pc:sldMkLst>
      </pc:sldChg>
      <pc:sldChg chg="del">
        <pc:chgData name="Gusts Vabalis" userId="4ebb50fc-f7d9-46dd-a3b2-5db8afa4f336" providerId="ADAL" clId="{02EB7FD1-F6E0-4B61-9C8D-4161DDE9D3E9}" dt="2024-08-22T09:02:17.332" v="2" actId="2696"/>
        <pc:sldMkLst>
          <pc:docMk/>
          <pc:sldMk cId="3074438273" sldId="2147469869"/>
        </pc:sldMkLst>
      </pc:sldChg>
      <pc:sldChg chg="del">
        <pc:chgData name="Gusts Vabalis" userId="4ebb50fc-f7d9-46dd-a3b2-5db8afa4f336" providerId="ADAL" clId="{02EB7FD1-F6E0-4B61-9C8D-4161DDE9D3E9}" dt="2024-08-22T09:02:17.332" v="2" actId="2696"/>
        <pc:sldMkLst>
          <pc:docMk/>
          <pc:sldMk cId="393015051" sldId="2147469870"/>
        </pc:sldMkLst>
      </pc:sldChg>
      <pc:sldChg chg="del">
        <pc:chgData name="Gusts Vabalis" userId="4ebb50fc-f7d9-46dd-a3b2-5db8afa4f336" providerId="ADAL" clId="{02EB7FD1-F6E0-4B61-9C8D-4161DDE9D3E9}" dt="2024-08-22T09:02:17.332" v="2" actId="2696"/>
        <pc:sldMkLst>
          <pc:docMk/>
          <pc:sldMk cId="1622080828" sldId="2147469871"/>
        </pc:sldMkLst>
      </pc:sldChg>
      <pc:sldChg chg="del">
        <pc:chgData name="Gusts Vabalis" userId="4ebb50fc-f7d9-46dd-a3b2-5db8afa4f336" providerId="ADAL" clId="{02EB7FD1-F6E0-4B61-9C8D-4161DDE9D3E9}" dt="2024-08-22T09:02:17.332" v="2" actId="2696"/>
        <pc:sldMkLst>
          <pc:docMk/>
          <pc:sldMk cId="367988213" sldId="2147469872"/>
        </pc:sldMkLst>
      </pc:sldChg>
      <pc:sldChg chg="del">
        <pc:chgData name="Gusts Vabalis" userId="4ebb50fc-f7d9-46dd-a3b2-5db8afa4f336" providerId="ADAL" clId="{02EB7FD1-F6E0-4B61-9C8D-4161DDE9D3E9}" dt="2024-08-22T09:02:17.332" v="2" actId="2696"/>
        <pc:sldMkLst>
          <pc:docMk/>
          <pc:sldMk cId="3392532773" sldId="2147469873"/>
        </pc:sldMkLst>
      </pc:sldChg>
      <pc:sldChg chg="del">
        <pc:chgData name="Gusts Vabalis" userId="4ebb50fc-f7d9-46dd-a3b2-5db8afa4f336" providerId="ADAL" clId="{02EB7FD1-F6E0-4B61-9C8D-4161DDE9D3E9}" dt="2024-08-22T09:02:17.332" v="2" actId="2696"/>
        <pc:sldMkLst>
          <pc:docMk/>
          <pc:sldMk cId="490910799" sldId="2147469874"/>
        </pc:sldMkLst>
      </pc:sldChg>
      <pc:sldChg chg="del">
        <pc:chgData name="Gusts Vabalis" userId="4ebb50fc-f7d9-46dd-a3b2-5db8afa4f336" providerId="ADAL" clId="{02EB7FD1-F6E0-4B61-9C8D-4161DDE9D3E9}" dt="2024-08-22T09:02:17.332" v="2" actId="2696"/>
        <pc:sldMkLst>
          <pc:docMk/>
          <pc:sldMk cId="4130936504" sldId="2147469875"/>
        </pc:sldMkLst>
      </pc:sldChg>
      <pc:sldChg chg="del">
        <pc:chgData name="Gusts Vabalis" userId="4ebb50fc-f7d9-46dd-a3b2-5db8afa4f336" providerId="ADAL" clId="{02EB7FD1-F6E0-4B61-9C8D-4161DDE9D3E9}" dt="2024-08-22T09:02:17.332" v="2" actId="2696"/>
        <pc:sldMkLst>
          <pc:docMk/>
          <pc:sldMk cId="11597538" sldId="2147469876"/>
        </pc:sldMkLst>
      </pc:sldChg>
      <pc:sldChg chg="del">
        <pc:chgData name="Gusts Vabalis" userId="4ebb50fc-f7d9-46dd-a3b2-5db8afa4f336" providerId="ADAL" clId="{02EB7FD1-F6E0-4B61-9C8D-4161DDE9D3E9}" dt="2024-08-22T09:02:17.332" v="2" actId="2696"/>
        <pc:sldMkLst>
          <pc:docMk/>
          <pc:sldMk cId="3169547641" sldId="2147469877"/>
        </pc:sldMkLst>
      </pc:sldChg>
      <pc:sldChg chg="del">
        <pc:chgData name="Gusts Vabalis" userId="4ebb50fc-f7d9-46dd-a3b2-5db8afa4f336" providerId="ADAL" clId="{02EB7FD1-F6E0-4B61-9C8D-4161DDE9D3E9}" dt="2024-08-22T09:02:17.332" v="2" actId="2696"/>
        <pc:sldMkLst>
          <pc:docMk/>
          <pc:sldMk cId="3452771602" sldId="2147469878"/>
        </pc:sldMkLst>
      </pc:sldChg>
      <pc:sldChg chg="del">
        <pc:chgData name="Gusts Vabalis" userId="4ebb50fc-f7d9-46dd-a3b2-5db8afa4f336" providerId="ADAL" clId="{02EB7FD1-F6E0-4B61-9C8D-4161DDE9D3E9}" dt="2024-08-22T09:02:17.332" v="2" actId="2696"/>
        <pc:sldMkLst>
          <pc:docMk/>
          <pc:sldMk cId="1584101332" sldId="2147469879"/>
        </pc:sldMkLst>
      </pc:sldChg>
      <pc:sldChg chg="del">
        <pc:chgData name="Gusts Vabalis" userId="4ebb50fc-f7d9-46dd-a3b2-5db8afa4f336" providerId="ADAL" clId="{02EB7FD1-F6E0-4B61-9C8D-4161DDE9D3E9}" dt="2024-08-22T09:02:17.332" v="2" actId="2696"/>
        <pc:sldMkLst>
          <pc:docMk/>
          <pc:sldMk cId="495645012" sldId="2147469880"/>
        </pc:sldMkLst>
      </pc:sldChg>
      <pc:sldChg chg="del">
        <pc:chgData name="Gusts Vabalis" userId="4ebb50fc-f7d9-46dd-a3b2-5db8afa4f336" providerId="ADAL" clId="{02EB7FD1-F6E0-4B61-9C8D-4161DDE9D3E9}" dt="2024-08-22T09:02:17.332" v="2" actId="2696"/>
        <pc:sldMkLst>
          <pc:docMk/>
          <pc:sldMk cId="2904704142" sldId="2147469881"/>
        </pc:sldMkLst>
      </pc:sldChg>
      <pc:sldChg chg="del">
        <pc:chgData name="Gusts Vabalis" userId="4ebb50fc-f7d9-46dd-a3b2-5db8afa4f336" providerId="ADAL" clId="{02EB7FD1-F6E0-4B61-9C8D-4161DDE9D3E9}" dt="2024-08-22T09:02:17.332" v="2" actId="2696"/>
        <pc:sldMkLst>
          <pc:docMk/>
          <pc:sldMk cId="4174576581" sldId="2147469882"/>
        </pc:sldMkLst>
      </pc:sldChg>
      <pc:sldChg chg="del">
        <pc:chgData name="Gusts Vabalis" userId="4ebb50fc-f7d9-46dd-a3b2-5db8afa4f336" providerId="ADAL" clId="{02EB7FD1-F6E0-4B61-9C8D-4161DDE9D3E9}" dt="2024-08-22T09:02:17.332" v="2" actId="2696"/>
        <pc:sldMkLst>
          <pc:docMk/>
          <pc:sldMk cId="3285327389" sldId="2147469883"/>
        </pc:sldMkLst>
      </pc:sldChg>
      <pc:sldChg chg="del">
        <pc:chgData name="Gusts Vabalis" userId="4ebb50fc-f7d9-46dd-a3b2-5db8afa4f336" providerId="ADAL" clId="{02EB7FD1-F6E0-4B61-9C8D-4161DDE9D3E9}" dt="2024-08-22T09:02:17.332" v="2" actId="2696"/>
        <pc:sldMkLst>
          <pc:docMk/>
          <pc:sldMk cId="1088080427" sldId="2147469884"/>
        </pc:sldMkLst>
      </pc:sldChg>
      <pc:sldChg chg="del">
        <pc:chgData name="Gusts Vabalis" userId="4ebb50fc-f7d9-46dd-a3b2-5db8afa4f336" providerId="ADAL" clId="{02EB7FD1-F6E0-4B61-9C8D-4161DDE9D3E9}" dt="2024-08-22T09:02:17.332" v="2" actId="2696"/>
        <pc:sldMkLst>
          <pc:docMk/>
          <pc:sldMk cId="4008395356" sldId="2147469885"/>
        </pc:sldMkLst>
      </pc:sldChg>
      <pc:sldChg chg="del">
        <pc:chgData name="Gusts Vabalis" userId="4ebb50fc-f7d9-46dd-a3b2-5db8afa4f336" providerId="ADAL" clId="{02EB7FD1-F6E0-4B61-9C8D-4161DDE9D3E9}" dt="2024-08-22T09:02:17.332" v="2" actId="2696"/>
        <pc:sldMkLst>
          <pc:docMk/>
          <pc:sldMk cId="3320416757" sldId="2147469886"/>
        </pc:sldMkLst>
      </pc:sldChg>
      <pc:sldChg chg="del">
        <pc:chgData name="Gusts Vabalis" userId="4ebb50fc-f7d9-46dd-a3b2-5db8afa4f336" providerId="ADAL" clId="{02EB7FD1-F6E0-4B61-9C8D-4161DDE9D3E9}" dt="2024-08-22T09:02:17.332" v="2" actId="2696"/>
        <pc:sldMkLst>
          <pc:docMk/>
          <pc:sldMk cId="2441518616" sldId="2147469887"/>
        </pc:sldMkLst>
      </pc:sldChg>
      <pc:sldChg chg="del">
        <pc:chgData name="Gusts Vabalis" userId="4ebb50fc-f7d9-46dd-a3b2-5db8afa4f336" providerId="ADAL" clId="{02EB7FD1-F6E0-4B61-9C8D-4161DDE9D3E9}" dt="2024-08-22T09:02:17.332" v="2" actId="2696"/>
        <pc:sldMkLst>
          <pc:docMk/>
          <pc:sldMk cId="1246437297" sldId="2147469888"/>
        </pc:sldMkLst>
      </pc:sldChg>
      <pc:sldChg chg="del">
        <pc:chgData name="Gusts Vabalis" userId="4ebb50fc-f7d9-46dd-a3b2-5db8afa4f336" providerId="ADAL" clId="{02EB7FD1-F6E0-4B61-9C8D-4161DDE9D3E9}" dt="2024-08-22T09:02:17.332" v="2" actId="2696"/>
        <pc:sldMkLst>
          <pc:docMk/>
          <pc:sldMk cId="3506127999" sldId="2147469889"/>
        </pc:sldMkLst>
      </pc:sldChg>
      <pc:sldChg chg="del">
        <pc:chgData name="Gusts Vabalis" userId="4ebb50fc-f7d9-46dd-a3b2-5db8afa4f336" providerId="ADAL" clId="{02EB7FD1-F6E0-4B61-9C8D-4161DDE9D3E9}" dt="2024-08-22T09:02:17.332" v="2" actId="2696"/>
        <pc:sldMkLst>
          <pc:docMk/>
          <pc:sldMk cId="3560221287" sldId="2147469890"/>
        </pc:sldMkLst>
      </pc:sldChg>
      <pc:sldChg chg="del">
        <pc:chgData name="Gusts Vabalis" userId="4ebb50fc-f7d9-46dd-a3b2-5db8afa4f336" providerId="ADAL" clId="{02EB7FD1-F6E0-4B61-9C8D-4161DDE9D3E9}" dt="2024-08-22T09:02:17.332" v="2" actId="2696"/>
        <pc:sldMkLst>
          <pc:docMk/>
          <pc:sldMk cId="510033258" sldId="2147469891"/>
        </pc:sldMkLst>
      </pc:sldChg>
      <pc:sldChg chg="del">
        <pc:chgData name="Gusts Vabalis" userId="4ebb50fc-f7d9-46dd-a3b2-5db8afa4f336" providerId="ADAL" clId="{02EB7FD1-F6E0-4B61-9C8D-4161DDE9D3E9}" dt="2024-08-22T09:02:17.332" v="2" actId="2696"/>
        <pc:sldMkLst>
          <pc:docMk/>
          <pc:sldMk cId="2075718220" sldId="2147469892"/>
        </pc:sldMkLst>
      </pc:sldChg>
      <pc:sldChg chg="del">
        <pc:chgData name="Gusts Vabalis" userId="4ebb50fc-f7d9-46dd-a3b2-5db8afa4f336" providerId="ADAL" clId="{02EB7FD1-F6E0-4B61-9C8D-4161DDE9D3E9}" dt="2024-08-22T09:02:17.332" v="2" actId="2696"/>
        <pc:sldMkLst>
          <pc:docMk/>
          <pc:sldMk cId="557567528" sldId="2147469893"/>
        </pc:sldMkLst>
      </pc:sldChg>
      <pc:sldChg chg="del">
        <pc:chgData name="Gusts Vabalis" userId="4ebb50fc-f7d9-46dd-a3b2-5db8afa4f336" providerId="ADAL" clId="{02EB7FD1-F6E0-4B61-9C8D-4161DDE9D3E9}" dt="2024-08-22T09:02:17.332" v="2" actId="2696"/>
        <pc:sldMkLst>
          <pc:docMk/>
          <pc:sldMk cId="1281780060" sldId="2147469894"/>
        </pc:sldMkLst>
      </pc:sldChg>
      <pc:sldChg chg="del">
        <pc:chgData name="Gusts Vabalis" userId="4ebb50fc-f7d9-46dd-a3b2-5db8afa4f336" providerId="ADAL" clId="{02EB7FD1-F6E0-4B61-9C8D-4161DDE9D3E9}" dt="2024-08-22T09:02:17.332" v="2" actId="2696"/>
        <pc:sldMkLst>
          <pc:docMk/>
          <pc:sldMk cId="3764830191" sldId="2147469895"/>
        </pc:sldMkLst>
      </pc:sldChg>
      <pc:sldChg chg="del">
        <pc:chgData name="Gusts Vabalis" userId="4ebb50fc-f7d9-46dd-a3b2-5db8afa4f336" providerId="ADAL" clId="{02EB7FD1-F6E0-4B61-9C8D-4161DDE9D3E9}" dt="2024-08-22T09:02:17.332" v="2" actId="2696"/>
        <pc:sldMkLst>
          <pc:docMk/>
          <pc:sldMk cId="1343804741" sldId="2147469896"/>
        </pc:sldMkLst>
      </pc:sldChg>
      <pc:sldChg chg="del">
        <pc:chgData name="Gusts Vabalis" userId="4ebb50fc-f7d9-46dd-a3b2-5db8afa4f336" providerId="ADAL" clId="{02EB7FD1-F6E0-4B61-9C8D-4161DDE9D3E9}" dt="2024-08-22T09:02:17.332" v="2" actId="2696"/>
        <pc:sldMkLst>
          <pc:docMk/>
          <pc:sldMk cId="3082648506" sldId="2147469897"/>
        </pc:sldMkLst>
      </pc:sldChg>
      <pc:sldChg chg="del">
        <pc:chgData name="Gusts Vabalis" userId="4ebb50fc-f7d9-46dd-a3b2-5db8afa4f336" providerId="ADAL" clId="{02EB7FD1-F6E0-4B61-9C8D-4161DDE9D3E9}" dt="2024-08-22T09:02:17.332" v="2" actId="2696"/>
        <pc:sldMkLst>
          <pc:docMk/>
          <pc:sldMk cId="3317052866" sldId="2147469898"/>
        </pc:sldMkLst>
      </pc:sldChg>
      <pc:sldChg chg="del">
        <pc:chgData name="Gusts Vabalis" userId="4ebb50fc-f7d9-46dd-a3b2-5db8afa4f336" providerId="ADAL" clId="{02EB7FD1-F6E0-4B61-9C8D-4161DDE9D3E9}" dt="2024-08-22T09:02:17.332" v="2" actId="2696"/>
        <pc:sldMkLst>
          <pc:docMk/>
          <pc:sldMk cId="541956469" sldId="2147469899"/>
        </pc:sldMkLst>
      </pc:sldChg>
      <pc:sldChg chg="del">
        <pc:chgData name="Gusts Vabalis" userId="4ebb50fc-f7d9-46dd-a3b2-5db8afa4f336" providerId="ADAL" clId="{02EB7FD1-F6E0-4B61-9C8D-4161DDE9D3E9}" dt="2024-08-22T09:02:17.332" v="2" actId="2696"/>
        <pc:sldMkLst>
          <pc:docMk/>
          <pc:sldMk cId="1910725357" sldId="2147469900"/>
        </pc:sldMkLst>
      </pc:sldChg>
      <pc:sldChg chg="del">
        <pc:chgData name="Gusts Vabalis" userId="4ebb50fc-f7d9-46dd-a3b2-5db8afa4f336" providerId="ADAL" clId="{02EB7FD1-F6E0-4B61-9C8D-4161DDE9D3E9}" dt="2024-08-22T09:02:17.332" v="2" actId="2696"/>
        <pc:sldMkLst>
          <pc:docMk/>
          <pc:sldMk cId="2517788952" sldId="2147469901"/>
        </pc:sldMkLst>
      </pc:sldChg>
      <pc:sldChg chg="del">
        <pc:chgData name="Gusts Vabalis" userId="4ebb50fc-f7d9-46dd-a3b2-5db8afa4f336" providerId="ADAL" clId="{02EB7FD1-F6E0-4B61-9C8D-4161DDE9D3E9}" dt="2024-08-22T09:02:17.332" v="2" actId="2696"/>
        <pc:sldMkLst>
          <pc:docMk/>
          <pc:sldMk cId="2489739035" sldId="2147469902"/>
        </pc:sldMkLst>
      </pc:sldChg>
      <pc:sldChg chg="del">
        <pc:chgData name="Gusts Vabalis" userId="4ebb50fc-f7d9-46dd-a3b2-5db8afa4f336" providerId="ADAL" clId="{02EB7FD1-F6E0-4B61-9C8D-4161DDE9D3E9}" dt="2024-08-22T09:02:17.332" v="2" actId="2696"/>
        <pc:sldMkLst>
          <pc:docMk/>
          <pc:sldMk cId="3253238073" sldId="2147469903"/>
        </pc:sldMkLst>
      </pc:sldChg>
      <pc:sldChg chg="del">
        <pc:chgData name="Gusts Vabalis" userId="4ebb50fc-f7d9-46dd-a3b2-5db8afa4f336" providerId="ADAL" clId="{02EB7FD1-F6E0-4B61-9C8D-4161DDE9D3E9}" dt="2024-08-22T09:02:17.332" v="2" actId="2696"/>
        <pc:sldMkLst>
          <pc:docMk/>
          <pc:sldMk cId="4112637989" sldId="2147469904"/>
        </pc:sldMkLst>
      </pc:sldChg>
      <pc:sldChg chg="del">
        <pc:chgData name="Gusts Vabalis" userId="4ebb50fc-f7d9-46dd-a3b2-5db8afa4f336" providerId="ADAL" clId="{02EB7FD1-F6E0-4B61-9C8D-4161DDE9D3E9}" dt="2024-08-22T09:02:17.332" v="2" actId="2696"/>
        <pc:sldMkLst>
          <pc:docMk/>
          <pc:sldMk cId="1726930511" sldId="2147469905"/>
        </pc:sldMkLst>
      </pc:sldChg>
      <pc:sldChg chg="del">
        <pc:chgData name="Gusts Vabalis" userId="4ebb50fc-f7d9-46dd-a3b2-5db8afa4f336" providerId="ADAL" clId="{02EB7FD1-F6E0-4B61-9C8D-4161DDE9D3E9}" dt="2024-08-22T09:02:17.332" v="2" actId="2696"/>
        <pc:sldMkLst>
          <pc:docMk/>
          <pc:sldMk cId="3147415934" sldId="2147469906"/>
        </pc:sldMkLst>
      </pc:sldChg>
      <pc:sldChg chg="del">
        <pc:chgData name="Gusts Vabalis" userId="4ebb50fc-f7d9-46dd-a3b2-5db8afa4f336" providerId="ADAL" clId="{02EB7FD1-F6E0-4B61-9C8D-4161DDE9D3E9}" dt="2024-08-22T09:02:17.332" v="2" actId="2696"/>
        <pc:sldMkLst>
          <pc:docMk/>
          <pc:sldMk cId="2426662867" sldId="2147469907"/>
        </pc:sldMkLst>
      </pc:sldChg>
      <pc:sldChg chg="del">
        <pc:chgData name="Gusts Vabalis" userId="4ebb50fc-f7d9-46dd-a3b2-5db8afa4f336" providerId="ADAL" clId="{02EB7FD1-F6E0-4B61-9C8D-4161DDE9D3E9}" dt="2024-08-22T09:02:17.332" v="2" actId="2696"/>
        <pc:sldMkLst>
          <pc:docMk/>
          <pc:sldMk cId="3761098562" sldId="2147469908"/>
        </pc:sldMkLst>
      </pc:sldChg>
      <pc:sldChg chg="del">
        <pc:chgData name="Gusts Vabalis" userId="4ebb50fc-f7d9-46dd-a3b2-5db8afa4f336" providerId="ADAL" clId="{02EB7FD1-F6E0-4B61-9C8D-4161DDE9D3E9}" dt="2024-08-22T09:02:17.332" v="2" actId="2696"/>
        <pc:sldMkLst>
          <pc:docMk/>
          <pc:sldMk cId="3475136114" sldId="2147469909"/>
        </pc:sldMkLst>
      </pc:sldChg>
      <pc:sldChg chg="del">
        <pc:chgData name="Gusts Vabalis" userId="4ebb50fc-f7d9-46dd-a3b2-5db8afa4f336" providerId="ADAL" clId="{02EB7FD1-F6E0-4B61-9C8D-4161DDE9D3E9}" dt="2024-08-22T09:02:17.332" v="2" actId="2696"/>
        <pc:sldMkLst>
          <pc:docMk/>
          <pc:sldMk cId="1987036917" sldId="2147469910"/>
        </pc:sldMkLst>
      </pc:sldChg>
      <pc:sldChg chg="del">
        <pc:chgData name="Gusts Vabalis" userId="4ebb50fc-f7d9-46dd-a3b2-5db8afa4f336" providerId="ADAL" clId="{02EB7FD1-F6E0-4B61-9C8D-4161DDE9D3E9}" dt="2024-08-22T09:02:17.332" v="2" actId="2696"/>
        <pc:sldMkLst>
          <pc:docMk/>
          <pc:sldMk cId="2150574275" sldId="2147469911"/>
        </pc:sldMkLst>
      </pc:sldChg>
      <pc:sldChg chg="del">
        <pc:chgData name="Gusts Vabalis" userId="4ebb50fc-f7d9-46dd-a3b2-5db8afa4f336" providerId="ADAL" clId="{02EB7FD1-F6E0-4B61-9C8D-4161DDE9D3E9}" dt="2024-08-22T09:02:17.332" v="2" actId="2696"/>
        <pc:sldMkLst>
          <pc:docMk/>
          <pc:sldMk cId="2551725211" sldId="2147469912"/>
        </pc:sldMkLst>
      </pc:sldChg>
      <pc:sldChg chg="del">
        <pc:chgData name="Gusts Vabalis" userId="4ebb50fc-f7d9-46dd-a3b2-5db8afa4f336" providerId="ADAL" clId="{02EB7FD1-F6E0-4B61-9C8D-4161DDE9D3E9}" dt="2024-08-22T09:02:17.332" v="2" actId="2696"/>
        <pc:sldMkLst>
          <pc:docMk/>
          <pc:sldMk cId="695283545" sldId="2147469913"/>
        </pc:sldMkLst>
      </pc:sldChg>
      <pc:sldChg chg="del">
        <pc:chgData name="Gusts Vabalis" userId="4ebb50fc-f7d9-46dd-a3b2-5db8afa4f336" providerId="ADAL" clId="{02EB7FD1-F6E0-4B61-9C8D-4161DDE9D3E9}" dt="2024-08-22T09:02:17.332" v="2" actId="2696"/>
        <pc:sldMkLst>
          <pc:docMk/>
          <pc:sldMk cId="1877395214" sldId="2147469914"/>
        </pc:sldMkLst>
      </pc:sldChg>
      <pc:sldChg chg="del">
        <pc:chgData name="Gusts Vabalis" userId="4ebb50fc-f7d9-46dd-a3b2-5db8afa4f336" providerId="ADAL" clId="{02EB7FD1-F6E0-4B61-9C8D-4161DDE9D3E9}" dt="2024-08-22T09:02:17.332" v="2" actId="2696"/>
        <pc:sldMkLst>
          <pc:docMk/>
          <pc:sldMk cId="104368320" sldId="2147469915"/>
        </pc:sldMkLst>
      </pc:sldChg>
      <pc:sldChg chg="del">
        <pc:chgData name="Gusts Vabalis" userId="4ebb50fc-f7d9-46dd-a3b2-5db8afa4f336" providerId="ADAL" clId="{02EB7FD1-F6E0-4B61-9C8D-4161DDE9D3E9}" dt="2024-08-22T09:02:17.332" v="2" actId="2696"/>
        <pc:sldMkLst>
          <pc:docMk/>
          <pc:sldMk cId="2440972379" sldId="2147469916"/>
        </pc:sldMkLst>
      </pc:sldChg>
      <pc:sldChg chg="del">
        <pc:chgData name="Gusts Vabalis" userId="4ebb50fc-f7d9-46dd-a3b2-5db8afa4f336" providerId="ADAL" clId="{02EB7FD1-F6E0-4B61-9C8D-4161DDE9D3E9}" dt="2024-08-22T09:02:17.332" v="2" actId="2696"/>
        <pc:sldMkLst>
          <pc:docMk/>
          <pc:sldMk cId="1513885204" sldId="2147469917"/>
        </pc:sldMkLst>
      </pc:sldChg>
      <pc:sldChg chg="del">
        <pc:chgData name="Gusts Vabalis" userId="4ebb50fc-f7d9-46dd-a3b2-5db8afa4f336" providerId="ADAL" clId="{02EB7FD1-F6E0-4B61-9C8D-4161DDE9D3E9}" dt="2024-08-22T09:02:17.332" v="2" actId="2696"/>
        <pc:sldMkLst>
          <pc:docMk/>
          <pc:sldMk cId="4248574258" sldId="2147469918"/>
        </pc:sldMkLst>
      </pc:sldChg>
      <pc:sldChg chg="del">
        <pc:chgData name="Gusts Vabalis" userId="4ebb50fc-f7d9-46dd-a3b2-5db8afa4f336" providerId="ADAL" clId="{02EB7FD1-F6E0-4B61-9C8D-4161DDE9D3E9}" dt="2024-08-22T09:02:17.332" v="2" actId="2696"/>
        <pc:sldMkLst>
          <pc:docMk/>
          <pc:sldMk cId="2710612450" sldId="2147469919"/>
        </pc:sldMkLst>
      </pc:sldChg>
      <pc:sldChg chg="del">
        <pc:chgData name="Gusts Vabalis" userId="4ebb50fc-f7d9-46dd-a3b2-5db8afa4f336" providerId="ADAL" clId="{02EB7FD1-F6E0-4B61-9C8D-4161DDE9D3E9}" dt="2024-08-22T09:02:17.332" v="2" actId="2696"/>
        <pc:sldMkLst>
          <pc:docMk/>
          <pc:sldMk cId="3839681220" sldId="2147469920"/>
        </pc:sldMkLst>
      </pc:sldChg>
      <pc:sldChg chg="del">
        <pc:chgData name="Gusts Vabalis" userId="4ebb50fc-f7d9-46dd-a3b2-5db8afa4f336" providerId="ADAL" clId="{02EB7FD1-F6E0-4B61-9C8D-4161DDE9D3E9}" dt="2024-08-22T09:02:17.332" v="2" actId="2696"/>
        <pc:sldMkLst>
          <pc:docMk/>
          <pc:sldMk cId="267851372" sldId="2147469921"/>
        </pc:sldMkLst>
      </pc:sldChg>
      <pc:sldChg chg="del">
        <pc:chgData name="Gusts Vabalis" userId="4ebb50fc-f7d9-46dd-a3b2-5db8afa4f336" providerId="ADAL" clId="{02EB7FD1-F6E0-4B61-9C8D-4161DDE9D3E9}" dt="2024-08-22T09:02:17.332" v="2" actId="2696"/>
        <pc:sldMkLst>
          <pc:docMk/>
          <pc:sldMk cId="1506097037" sldId="2147469922"/>
        </pc:sldMkLst>
      </pc:sldChg>
      <pc:sldChg chg="del">
        <pc:chgData name="Gusts Vabalis" userId="4ebb50fc-f7d9-46dd-a3b2-5db8afa4f336" providerId="ADAL" clId="{02EB7FD1-F6E0-4B61-9C8D-4161DDE9D3E9}" dt="2024-08-22T09:02:17.332" v="2" actId="2696"/>
        <pc:sldMkLst>
          <pc:docMk/>
          <pc:sldMk cId="1403987380" sldId="2147469923"/>
        </pc:sldMkLst>
      </pc:sldChg>
      <pc:sldChg chg="del">
        <pc:chgData name="Gusts Vabalis" userId="4ebb50fc-f7d9-46dd-a3b2-5db8afa4f336" providerId="ADAL" clId="{02EB7FD1-F6E0-4B61-9C8D-4161DDE9D3E9}" dt="2024-08-22T09:02:17.332" v="2" actId="2696"/>
        <pc:sldMkLst>
          <pc:docMk/>
          <pc:sldMk cId="1655534846" sldId="2147469924"/>
        </pc:sldMkLst>
      </pc:sldChg>
      <pc:sldChg chg="del">
        <pc:chgData name="Gusts Vabalis" userId="4ebb50fc-f7d9-46dd-a3b2-5db8afa4f336" providerId="ADAL" clId="{02EB7FD1-F6E0-4B61-9C8D-4161DDE9D3E9}" dt="2024-08-22T09:02:17.332" v="2" actId="2696"/>
        <pc:sldMkLst>
          <pc:docMk/>
          <pc:sldMk cId="2214161900" sldId="2147469925"/>
        </pc:sldMkLst>
      </pc:sldChg>
      <pc:sldChg chg="del">
        <pc:chgData name="Gusts Vabalis" userId="4ebb50fc-f7d9-46dd-a3b2-5db8afa4f336" providerId="ADAL" clId="{02EB7FD1-F6E0-4B61-9C8D-4161DDE9D3E9}" dt="2024-08-22T09:02:17.332" v="2" actId="2696"/>
        <pc:sldMkLst>
          <pc:docMk/>
          <pc:sldMk cId="2818210082" sldId="2147469926"/>
        </pc:sldMkLst>
      </pc:sldChg>
      <pc:sldChg chg="del">
        <pc:chgData name="Gusts Vabalis" userId="4ebb50fc-f7d9-46dd-a3b2-5db8afa4f336" providerId="ADAL" clId="{02EB7FD1-F6E0-4B61-9C8D-4161DDE9D3E9}" dt="2024-08-22T09:02:17.332" v="2" actId="2696"/>
        <pc:sldMkLst>
          <pc:docMk/>
          <pc:sldMk cId="3228573196" sldId="2147469927"/>
        </pc:sldMkLst>
      </pc:sldChg>
      <pc:sldChg chg="del">
        <pc:chgData name="Gusts Vabalis" userId="4ebb50fc-f7d9-46dd-a3b2-5db8afa4f336" providerId="ADAL" clId="{02EB7FD1-F6E0-4B61-9C8D-4161DDE9D3E9}" dt="2024-08-22T09:02:17.332" v="2" actId="2696"/>
        <pc:sldMkLst>
          <pc:docMk/>
          <pc:sldMk cId="4035670859" sldId="2147469928"/>
        </pc:sldMkLst>
      </pc:sldChg>
      <pc:sldChg chg="del">
        <pc:chgData name="Gusts Vabalis" userId="4ebb50fc-f7d9-46dd-a3b2-5db8afa4f336" providerId="ADAL" clId="{02EB7FD1-F6E0-4B61-9C8D-4161DDE9D3E9}" dt="2024-08-22T09:02:17.332" v="2" actId="2696"/>
        <pc:sldMkLst>
          <pc:docMk/>
          <pc:sldMk cId="2731259632" sldId="2147469929"/>
        </pc:sldMkLst>
      </pc:sldChg>
      <pc:sldChg chg="del">
        <pc:chgData name="Gusts Vabalis" userId="4ebb50fc-f7d9-46dd-a3b2-5db8afa4f336" providerId="ADAL" clId="{02EB7FD1-F6E0-4B61-9C8D-4161DDE9D3E9}" dt="2024-08-22T09:02:17.332" v="2" actId="2696"/>
        <pc:sldMkLst>
          <pc:docMk/>
          <pc:sldMk cId="811067582" sldId="2147469930"/>
        </pc:sldMkLst>
      </pc:sldChg>
      <pc:sldChg chg="del">
        <pc:chgData name="Gusts Vabalis" userId="4ebb50fc-f7d9-46dd-a3b2-5db8afa4f336" providerId="ADAL" clId="{02EB7FD1-F6E0-4B61-9C8D-4161DDE9D3E9}" dt="2024-08-22T09:02:17.332" v="2" actId="2696"/>
        <pc:sldMkLst>
          <pc:docMk/>
          <pc:sldMk cId="2241745479" sldId="2147469931"/>
        </pc:sldMkLst>
      </pc:sldChg>
      <pc:sldChg chg="del">
        <pc:chgData name="Gusts Vabalis" userId="4ebb50fc-f7d9-46dd-a3b2-5db8afa4f336" providerId="ADAL" clId="{02EB7FD1-F6E0-4B61-9C8D-4161DDE9D3E9}" dt="2024-08-22T09:02:17.332" v="2" actId="2696"/>
        <pc:sldMkLst>
          <pc:docMk/>
          <pc:sldMk cId="4087379200" sldId="2147469932"/>
        </pc:sldMkLst>
      </pc:sldChg>
      <pc:sldChg chg="del">
        <pc:chgData name="Gusts Vabalis" userId="4ebb50fc-f7d9-46dd-a3b2-5db8afa4f336" providerId="ADAL" clId="{02EB7FD1-F6E0-4B61-9C8D-4161DDE9D3E9}" dt="2024-08-22T09:02:17.332" v="2" actId="2696"/>
        <pc:sldMkLst>
          <pc:docMk/>
          <pc:sldMk cId="2880708979" sldId="2147469933"/>
        </pc:sldMkLst>
      </pc:sldChg>
      <pc:sldChg chg="del">
        <pc:chgData name="Gusts Vabalis" userId="4ebb50fc-f7d9-46dd-a3b2-5db8afa4f336" providerId="ADAL" clId="{02EB7FD1-F6E0-4B61-9C8D-4161DDE9D3E9}" dt="2024-08-22T09:02:17.332" v="2" actId="2696"/>
        <pc:sldMkLst>
          <pc:docMk/>
          <pc:sldMk cId="886091670" sldId="2147469934"/>
        </pc:sldMkLst>
      </pc:sldChg>
      <pc:sldChg chg="del">
        <pc:chgData name="Gusts Vabalis" userId="4ebb50fc-f7d9-46dd-a3b2-5db8afa4f336" providerId="ADAL" clId="{02EB7FD1-F6E0-4B61-9C8D-4161DDE9D3E9}" dt="2024-08-22T09:02:17.332" v="2" actId="2696"/>
        <pc:sldMkLst>
          <pc:docMk/>
          <pc:sldMk cId="489557884" sldId="2147469935"/>
        </pc:sldMkLst>
      </pc:sldChg>
      <pc:sldChg chg="del">
        <pc:chgData name="Gusts Vabalis" userId="4ebb50fc-f7d9-46dd-a3b2-5db8afa4f336" providerId="ADAL" clId="{02EB7FD1-F6E0-4B61-9C8D-4161DDE9D3E9}" dt="2024-08-22T09:02:17.332" v="2" actId="2696"/>
        <pc:sldMkLst>
          <pc:docMk/>
          <pc:sldMk cId="3634580106" sldId="2147469936"/>
        </pc:sldMkLst>
      </pc:sldChg>
      <pc:sldChg chg="del">
        <pc:chgData name="Gusts Vabalis" userId="4ebb50fc-f7d9-46dd-a3b2-5db8afa4f336" providerId="ADAL" clId="{02EB7FD1-F6E0-4B61-9C8D-4161DDE9D3E9}" dt="2024-08-22T09:02:17.332" v="2" actId="2696"/>
        <pc:sldMkLst>
          <pc:docMk/>
          <pc:sldMk cId="3917716139" sldId="2147469937"/>
        </pc:sldMkLst>
      </pc:sldChg>
      <pc:sldChg chg="del">
        <pc:chgData name="Gusts Vabalis" userId="4ebb50fc-f7d9-46dd-a3b2-5db8afa4f336" providerId="ADAL" clId="{02EB7FD1-F6E0-4B61-9C8D-4161DDE9D3E9}" dt="2024-08-22T09:02:17.332" v="2" actId="2696"/>
        <pc:sldMkLst>
          <pc:docMk/>
          <pc:sldMk cId="3589278957" sldId="2147469938"/>
        </pc:sldMkLst>
      </pc:sldChg>
      <pc:sldChg chg="del">
        <pc:chgData name="Gusts Vabalis" userId="4ebb50fc-f7d9-46dd-a3b2-5db8afa4f336" providerId="ADAL" clId="{02EB7FD1-F6E0-4B61-9C8D-4161DDE9D3E9}" dt="2024-08-22T09:02:17.332" v="2" actId="2696"/>
        <pc:sldMkLst>
          <pc:docMk/>
          <pc:sldMk cId="2810241961" sldId="2147469939"/>
        </pc:sldMkLst>
      </pc:sldChg>
      <pc:sldChg chg="del">
        <pc:chgData name="Gusts Vabalis" userId="4ebb50fc-f7d9-46dd-a3b2-5db8afa4f336" providerId="ADAL" clId="{02EB7FD1-F6E0-4B61-9C8D-4161DDE9D3E9}" dt="2024-08-22T09:02:17.332" v="2" actId="2696"/>
        <pc:sldMkLst>
          <pc:docMk/>
          <pc:sldMk cId="623093112" sldId="2147469940"/>
        </pc:sldMkLst>
      </pc:sldChg>
      <pc:sldChg chg="del">
        <pc:chgData name="Gusts Vabalis" userId="4ebb50fc-f7d9-46dd-a3b2-5db8afa4f336" providerId="ADAL" clId="{02EB7FD1-F6E0-4B61-9C8D-4161DDE9D3E9}" dt="2024-08-22T09:02:17.332" v="2" actId="2696"/>
        <pc:sldMkLst>
          <pc:docMk/>
          <pc:sldMk cId="856718460" sldId="2147469941"/>
        </pc:sldMkLst>
      </pc:sldChg>
      <pc:sldChg chg="del">
        <pc:chgData name="Gusts Vabalis" userId="4ebb50fc-f7d9-46dd-a3b2-5db8afa4f336" providerId="ADAL" clId="{02EB7FD1-F6E0-4B61-9C8D-4161DDE9D3E9}" dt="2024-08-22T09:02:17.332" v="2" actId="2696"/>
        <pc:sldMkLst>
          <pc:docMk/>
          <pc:sldMk cId="1972683053" sldId="2147469942"/>
        </pc:sldMkLst>
      </pc:sldChg>
      <pc:sldChg chg="del">
        <pc:chgData name="Gusts Vabalis" userId="4ebb50fc-f7d9-46dd-a3b2-5db8afa4f336" providerId="ADAL" clId="{02EB7FD1-F6E0-4B61-9C8D-4161DDE9D3E9}" dt="2024-08-22T09:02:17.332" v="2" actId="2696"/>
        <pc:sldMkLst>
          <pc:docMk/>
          <pc:sldMk cId="3117874468" sldId="2147469943"/>
        </pc:sldMkLst>
      </pc:sldChg>
      <pc:sldChg chg="del">
        <pc:chgData name="Gusts Vabalis" userId="4ebb50fc-f7d9-46dd-a3b2-5db8afa4f336" providerId="ADAL" clId="{02EB7FD1-F6E0-4B61-9C8D-4161DDE9D3E9}" dt="2024-08-22T09:02:17.332" v="2" actId="2696"/>
        <pc:sldMkLst>
          <pc:docMk/>
          <pc:sldMk cId="4115132433" sldId="2147469944"/>
        </pc:sldMkLst>
      </pc:sldChg>
      <pc:sldChg chg="del">
        <pc:chgData name="Gusts Vabalis" userId="4ebb50fc-f7d9-46dd-a3b2-5db8afa4f336" providerId="ADAL" clId="{02EB7FD1-F6E0-4B61-9C8D-4161DDE9D3E9}" dt="2024-08-22T09:02:17.332" v="2" actId="2696"/>
        <pc:sldMkLst>
          <pc:docMk/>
          <pc:sldMk cId="90194529" sldId="2147469945"/>
        </pc:sldMkLst>
      </pc:sldChg>
      <pc:sldChg chg="del">
        <pc:chgData name="Gusts Vabalis" userId="4ebb50fc-f7d9-46dd-a3b2-5db8afa4f336" providerId="ADAL" clId="{02EB7FD1-F6E0-4B61-9C8D-4161DDE9D3E9}" dt="2024-08-22T09:02:17.332" v="2" actId="2696"/>
        <pc:sldMkLst>
          <pc:docMk/>
          <pc:sldMk cId="2824281695" sldId="2147469946"/>
        </pc:sldMkLst>
      </pc:sldChg>
      <pc:sldMasterChg chg="delSldLayout">
        <pc:chgData name="Gusts Vabalis" userId="4ebb50fc-f7d9-46dd-a3b2-5db8afa4f336" providerId="ADAL" clId="{02EB7FD1-F6E0-4B61-9C8D-4161DDE9D3E9}" dt="2024-08-22T09:02:17.332" v="2" actId="2696"/>
        <pc:sldMasterMkLst>
          <pc:docMk/>
          <pc:sldMasterMk cId="4200040488" sldId="2147483790"/>
        </pc:sldMasterMkLst>
        <pc:sldLayoutChg chg="del">
          <pc:chgData name="Gusts Vabalis" userId="4ebb50fc-f7d9-46dd-a3b2-5db8afa4f336" providerId="ADAL" clId="{02EB7FD1-F6E0-4B61-9C8D-4161DDE9D3E9}" dt="2024-08-22T09:02:17.332" v="2" actId="2696"/>
          <pc:sldLayoutMkLst>
            <pc:docMk/>
            <pc:sldMasterMk cId="4200040488" sldId="2147483790"/>
            <pc:sldLayoutMk cId="996461036" sldId="2147483819"/>
          </pc:sldLayoutMkLst>
        </pc:sldLayoutChg>
      </pc:sldMasterChg>
    </pc:docChg>
  </pc:docChgLst>
  <pc:docChgLst>
    <pc:chgData name="Gusts Vabalis" userId="4ebb50fc-f7d9-46dd-a3b2-5db8afa4f336" providerId="ADAL" clId="{CF93AF73-B732-473F-AE6D-DEED2B7DE148}"/>
    <pc:docChg chg="undo custSel modSld">
      <pc:chgData name="Gusts Vabalis" userId="4ebb50fc-f7d9-46dd-a3b2-5db8afa4f336" providerId="ADAL" clId="{CF93AF73-B732-473F-AE6D-DEED2B7DE148}" dt="2024-08-30T07:56:37.671" v="701" actId="2084"/>
      <pc:docMkLst>
        <pc:docMk/>
      </pc:docMkLst>
      <pc:sldChg chg="modSp mod">
        <pc:chgData name="Gusts Vabalis" userId="4ebb50fc-f7d9-46dd-a3b2-5db8afa4f336" providerId="ADAL" clId="{CF93AF73-B732-473F-AE6D-DEED2B7DE148}" dt="2024-08-27T10:32:54.784" v="12" actId="20577"/>
        <pc:sldMkLst>
          <pc:docMk/>
          <pc:sldMk cId="442477470" sldId="2147469611"/>
        </pc:sldMkLst>
        <pc:graphicFrameChg chg="modGraphic">
          <ac:chgData name="Gusts Vabalis" userId="4ebb50fc-f7d9-46dd-a3b2-5db8afa4f336" providerId="ADAL" clId="{CF93AF73-B732-473F-AE6D-DEED2B7DE148}" dt="2024-08-27T10:32:54.784" v="12" actId="20577"/>
          <ac:graphicFrameMkLst>
            <pc:docMk/>
            <pc:sldMk cId="442477470" sldId="2147469611"/>
            <ac:graphicFrameMk id="14" creationId="{E7A3AE63-42A4-C680-7760-AFB33935BA3F}"/>
          </ac:graphicFrameMkLst>
        </pc:graphicFrameChg>
      </pc:sldChg>
      <pc:sldChg chg="modSp mod">
        <pc:chgData name="Gusts Vabalis" userId="4ebb50fc-f7d9-46dd-a3b2-5db8afa4f336" providerId="ADAL" clId="{CF93AF73-B732-473F-AE6D-DEED2B7DE148}" dt="2024-08-27T10:37:18.586" v="18" actId="20577"/>
        <pc:sldMkLst>
          <pc:docMk/>
          <pc:sldMk cId="1201127612" sldId="2147469622"/>
        </pc:sldMkLst>
        <pc:spChg chg="mod">
          <ac:chgData name="Gusts Vabalis" userId="4ebb50fc-f7d9-46dd-a3b2-5db8afa4f336" providerId="ADAL" clId="{CF93AF73-B732-473F-AE6D-DEED2B7DE148}" dt="2024-08-27T10:37:10.718" v="15" actId="20577"/>
          <ac:spMkLst>
            <pc:docMk/>
            <pc:sldMk cId="1201127612" sldId="2147469622"/>
            <ac:spMk id="18" creationId="{FD9217DD-A8C7-8F30-6A2C-0C0C2BA519BA}"/>
          </ac:spMkLst>
        </pc:spChg>
        <pc:spChg chg="mod">
          <ac:chgData name="Gusts Vabalis" userId="4ebb50fc-f7d9-46dd-a3b2-5db8afa4f336" providerId="ADAL" clId="{CF93AF73-B732-473F-AE6D-DEED2B7DE148}" dt="2024-08-27T10:37:15.344" v="17" actId="20577"/>
          <ac:spMkLst>
            <pc:docMk/>
            <pc:sldMk cId="1201127612" sldId="2147469622"/>
            <ac:spMk id="31" creationId="{FDA5926B-7A99-AFD9-65CD-702A3D081374}"/>
          </ac:spMkLst>
        </pc:spChg>
        <pc:spChg chg="mod">
          <ac:chgData name="Gusts Vabalis" userId="4ebb50fc-f7d9-46dd-a3b2-5db8afa4f336" providerId="ADAL" clId="{CF93AF73-B732-473F-AE6D-DEED2B7DE148}" dt="2024-08-27T10:37:18.586" v="18" actId="20577"/>
          <ac:spMkLst>
            <pc:docMk/>
            <pc:sldMk cId="1201127612" sldId="2147469622"/>
            <ac:spMk id="39" creationId="{3BA2450E-3546-27B9-1846-E2EF28E826E8}"/>
          </ac:spMkLst>
        </pc:spChg>
      </pc:sldChg>
      <pc:sldChg chg="addSp modSp mod">
        <pc:chgData name="Gusts Vabalis" userId="4ebb50fc-f7d9-46dd-a3b2-5db8afa4f336" providerId="ADAL" clId="{CF93AF73-B732-473F-AE6D-DEED2B7DE148}" dt="2024-08-30T06:54:33.196" v="648" actId="20577"/>
        <pc:sldMkLst>
          <pc:docMk/>
          <pc:sldMk cId="3649161363" sldId="2147469623"/>
        </pc:sldMkLst>
        <pc:spChg chg="mod">
          <ac:chgData name="Gusts Vabalis" userId="4ebb50fc-f7d9-46dd-a3b2-5db8afa4f336" providerId="ADAL" clId="{CF93AF73-B732-473F-AE6D-DEED2B7DE148}" dt="2024-08-29T07:30:02.532" v="550" actId="20577"/>
          <ac:spMkLst>
            <pc:docMk/>
            <pc:sldMk cId="3649161363" sldId="2147469623"/>
            <ac:spMk id="5" creationId="{2921B3F9-F22E-47BE-B1C7-918F38F4B52B}"/>
          </ac:spMkLst>
        </pc:spChg>
        <pc:spChg chg="add mod">
          <ac:chgData name="Gusts Vabalis" userId="4ebb50fc-f7d9-46dd-a3b2-5db8afa4f336" providerId="ADAL" clId="{CF93AF73-B732-473F-AE6D-DEED2B7DE148}" dt="2024-08-30T06:54:33.196" v="648" actId="20577"/>
          <ac:spMkLst>
            <pc:docMk/>
            <pc:sldMk cId="3649161363" sldId="2147469623"/>
            <ac:spMk id="8" creationId="{B5FFFEAB-3C80-B918-B2DB-5D4D655E8CA2}"/>
          </ac:spMkLst>
        </pc:spChg>
        <pc:spChg chg="mod">
          <ac:chgData name="Gusts Vabalis" userId="4ebb50fc-f7d9-46dd-a3b2-5db8afa4f336" providerId="ADAL" clId="{CF93AF73-B732-473F-AE6D-DEED2B7DE148}" dt="2024-08-29T06:58:24.261" v="235" actId="1035"/>
          <ac:spMkLst>
            <pc:docMk/>
            <pc:sldMk cId="3649161363" sldId="2147469623"/>
            <ac:spMk id="14" creationId="{386B99EB-10C9-DBD3-5833-E8100628259F}"/>
          </ac:spMkLst>
        </pc:spChg>
        <pc:spChg chg="add mod">
          <ac:chgData name="Gusts Vabalis" userId="4ebb50fc-f7d9-46dd-a3b2-5db8afa4f336" providerId="ADAL" clId="{CF93AF73-B732-473F-AE6D-DEED2B7DE148}" dt="2024-08-29T06:58:43.671" v="275" actId="1076"/>
          <ac:spMkLst>
            <pc:docMk/>
            <pc:sldMk cId="3649161363" sldId="2147469623"/>
            <ac:spMk id="17" creationId="{F90B16BA-EB75-A56F-431C-2B6F00C04B1D}"/>
          </ac:spMkLst>
        </pc:spChg>
        <pc:spChg chg="add mod">
          <ac:chgData name="Gusts Vabalis" userId="4ebb50fc-f7d9-46dd-a3b2-5db8afa4f336" providerId="ADAL" clId="{CF93AF73-B732-473F-AE6D-DEED2B7DE148}" dt="2024-08-29T06:59:02.676" v="306" actId="1076"/>
          <ac:spMkLst>
            <pc:docMk/>
            <pc:sldMk cId="3649161363" sldId="2147469623"/>
            <ac:spMk id="18" creationId="{E4ACA69E-C678-EC08-370C-2B7DA905A9AD}"/>
          </ac:spMkLst>
        </pc:spChg>
        <pc:spChg chg="mod">
          <ac:chgData name="Gusts Vabalis" userId="4ebb50fc-f7d9-46dd-a3b2-5db8afa4f336" providerId="ADAL" clId="{CF93AF73-B732-473F-AE6D-DEED2B7DE148}" dt="2024-08-29T07:29:51.138" v="548" actId="20577"/>
          <ac:spMkLst>
            <pc:docMk/>
            <pc:sldMk cId="3649161363" sldId="2147469623"/>
            <ac:spMk id="20" creationId="{66946E01-3AD0-741A-F5CA-2C66A7469D08}"/>
          </ac:spMkLst>
        </pc:spChg>
        <pc:spChg chg="mod">
          <ac:chgData name="Gusts Vabalis" userId="4ebb50fc-f7d9-46dd-a3b2-5db8afa4f336" providerId="ADAL" clId="{CF93AF73-B732-473F-AE6D-DEED2B7DE148}" dt="2024-08-29T06:58:38.663" v="273" actId="1076"/>
          <ac:spMkLst>
            <pc:docMk/>
            <pc:sldMk cId="3649161363" sldId="2147469623"/>
            <ac:spMk id="48" creationId="{E323CD15-A766-2004-3979-DD03E666227D}"/>
          </ac:spMkLst>
        </pc:spChg>
        <pc:spChg chg="mod">
          <ac:chgData name="Gusts Vabalis" userId="4ebb50fc-f7d9-46dd-a3b2-5db8afa4f336" providerId="ADAL" clId="{CF93AF73-B732-473F-AE6D-DEED2B7DE148}" dt="2024-08-29T06:58:24.261" v="235" actId="1035"/>
          <ac:spMkLst>
            <pc:docMk/>
            <pc:sldMk cId="3649161363" sldId="2147469623"/>
            <ac:spMk id="55" creationId="{B8C1A3FA-3D2F-7401-546E-80EB0B6E7747}"/>
          </ac:spMkLst>
        </pc:spChg>
        <pc:cxnChg chg="add mod">
          <ac:chgData name="Gusts Vabalis" userId="4ebb50fc-f7d9-46dd-a3b2-5db8afa4f336" providerId="ADAL" clId="{CF93AF73-B732-473F-AE6D-DEED2B7DE148}" dt="2024-08-29T06:58:35.431" v="272" actId="1036"/>
          <ac:cxnSpMkLst>
            <pc:docMk/>
            <pc:sldMk cId="3649161363" sldId="2147469623"/>
            <ac:cxnSpMk id="12" creationId="{8D28DB88-B2F4-5668-0D3A-D19C294E4F58}"/>
          </ac:cxnSpMkLst>
        </pc:cxnChg>
        <pc:cxnChg chg="mod">
          <ac:chgData name="Gusts Vabalis" userId="4ebb50fc-f7d9-46dd-a3b2-5db8afa4f336" providerId="ADAL" clId="{CF93AF73-B732-473F-AE6D-DEED2B7DE148}" dt="2024-08-29T06:58:24.261" v="235" actId="1035"/>
          <ac:cxnSpMkLst>
            <pc:docMk/>
            <pc:sldMk cId="3649161363" sldId="2147469623"/>
            <ac:cxnSpMk id="44" creationId="{150178EA-C58A-3234-D734-F36733C53B96}"/>
          </ac:cxnSpMkLst>
        </pc:cxnChg>
        <pc:cxnChg chg="mod">
          <ac:chgData name="Gusts Vabalis" userId="4ebb50fc-f7d9-46dd-a3b2-5db8afa4f336" providerId="ADAL" clId="{CF93AF73-B732-473F-AE6D-DEED2B7DE148}" dt="2024-08-29T06:58:35.431" v="272" actId="1036"/>
          <ac:cxnSpMkLst>
            <pc:docMk/>
            <pc:sldMk cId="3649161363" sldId="2147469623"/>
            <ac:cxnSpMk id="47" creationId="{D64AD2AC-92F8-FDE6-3D41-E495DCDA930D}"/>
          </ac:cxnSpMkLst>
        </pc:cxnChg>
      </pc:sldChg>
      <pc:sldChg chg="addSp delSp modSp mod">
        <pc:chgData name="Gusts Vabalis" userId="4ebb50fc-f7d9-46dd-a3b2-5db8afa4f336" providerId="ADAL" clId="{CF93AF73-B732-473F-AE6D-DEED2B7DE148}" dt="2024-08-30T07:21:07.045" v="681"/>
        <pc:sldMkLst>
          <pc:docMk/>
          <pc:sldMk cId="2506244090" sldId="2147469628"/>
        </pc:sldMkLst>
        <pc:spChg chg="mod">
          <ac:chgData name="Gusts Vabalis" userId="4ebb50fc-f7d9-46dd-a3b2-5db8afa4f336" providerId="ADAL" clId="{CF93AF73-B732-473F-AE6D-DEED2B7DE148}" dt="2024-08-30T07:18:30.330" v="670" actId="20577"/>
          <ac:spMkLst>
            <pc:docMk/>
            <pc:sldMk cId="2506244090" sldId="2147469628"/>
            <ac:spMk id="5" creationId="{2921B3F9-F22E-47BE-B1C7-918F38F4B52B}"/>
          </ac:spMkLst>
        </pc:spChg>
        <pc:graphicFrameChg chg="add del mod modGraphic">
          <ac:chgData name="Gusts Vabalis" userId="4ebb50fc-f7d9-46dd-a3b2-5db8afa4f336" providerId="ADAL" clId="{CF93AF73-B732-473F-AE6D-DEED2B7DE148}" dt="2024-08-30T07:19:00.251" v="679" actId="478"/>
          <ac:graphicFrameMkLst>
            <pc:docMk/>
            <pc:sldMk cId="2506244090" sldId="2147469628"/>
            <ac:graphicFrameMk id="8" creationId="{4606498F-52CB-4697-822D-E165387FB6E7}"/>
          </ac:graphicFrameMkLst>
        </pc:graphicFrameChg>
        <pc:graphicFrameChg chg="add mod ord modGraphic">
          <ac:chgData name="Gusts Vabalis" userId="4ebb50fc-f7d9-46dd-a3b2-5db8afa4f336" providerId="ADAL" clId="{CF93AF73-B732-473F-AE6D-DEED2B7DE148}" dt="2024-08-30T07:21:07.045" v="681"/>
          <ac:graphicFrameMkLst>
            <pc:docMk/>
            <pc:sldMk cId="2506244090" sldId="2147469628"/>
            <ac:graphicFrameMk id="11" creationId="{4606498F-52CB-4697-822D-E165387FB6E7}"/>
          </ac:graphicFrameMkLst>
        </pc:graphicFrameChg>
        <pc:graphicFrameChg chg="del modGraphic">
          <ac:chgData name="Gusts Vabalis" userId="4ebb50fc-f7d9-46dd-a3b2-5db8afa4f336" providerId="ADAL" clId="{CF93AF73-B732-473F-AE6D-DEED2B7DE148}" dt="2024-08-29T07:30:19.245" v="551" actId="478"/>
          <ac:graphicFrameMkLst>
            <pc:docMk/>
            <pc:sldMk cId="2506244090" sldId="2147469628"/>
            <ac:graphicFrameMk id="13" creationId="{4606498F-52CB-4697-822D-E165387FB6E7}"/>
          </ac:graphicFrameMkLst>
        </pc:graphicFrameChg>
      </pc:sldChg>
      <pc:sldChg chg="addSp delSp modSp mod">
        <pc:chgData name="Gusts Vabalis" userId="4ebb50fc-f7d9-46dd-a3b2-5db8afa4f336" providerId="ADAL" clId="{CF93AF73-B732-473F-AE6D-DEED2B7DE148}" dt="2024-08-30T07:56:37.671" v="701" actId="2084"/>
        <pc:sldMkLst>
          <pc:docMk/>
          <pc:sldMk cId="871807192" sldId="2147469629"/>
        </pc:sldMkLst>
        <pc:spChg chg="mod">
          <ac:chgData name="Gusts Vabalis" userId="4ebb50fc-f7d9-46dd-a3b2-5db8afa4f336" providerId="ADAL" clId="{CF93AF73-B732-473F-AE6D-DEED2B7DE148}" dt="2024-08-29T07:37:03.935" v="609" actId="20577"/>
          <ac:spMkLst>
            <pc:docMk/>
            <pc:sldMk cId="871807192" sldId="2147469629"/>
            <ac:spMk id="5" creationId="{2921B3F9-F22E-47BE-B1C7-918F38F4B52B}"/>
          </ac:spMkLst>
        </pc:spChg>
        <pc:spChg chg="mod">
          <ac:chgData name="Gusts Vabalis" userId="4ebb50fc-f7d9-46dd-a3b2-5db8afa4f336" providerId="ADAL" clId="{CF93AF73-B732-473F-AE6D-DEED2B7DE148}" dt="2024-08-29T07:14:54.016" v="507" actId="20577"/>
          <ac:spMkLst>
            <pc:docMk/>
            <pc:sldMk cId="871807192" sldId="2147469629"/>
            <ac:spMk id="15" creationId="{FCCC928A-C083-217B-3B12-E6FD5938EDBC}"/>
          </ac:spMkLst>
        </pc:spChg>
        <pc:graphicFrameChg chg="add del mod">
          <ac:chgData name="Gusts Vabalis" userId="4ebb50fc-f7d9-46dd-a3b2-5db8afa4f336" providerId="ADAL" clId="{CF93AF73-B732-473F-AE6D-DEED2B7DE148}" dt="2024-08-30T07:56:35.616" v="700" actId="478"/>
          <ac:graphicFrameMkLst>
            <pc:docMk/>
            <pc:sldMk cId="871807192" sldId="2147469629"/>
            <ac:graphicFrameMk id="2" creationId="{603F4711-8B87-40A4-BE31-325107151AAD}"/>
          </ac:graphicFrameMkLst>
        </pc:graphicFrameChg>
        <pc:graphicFrameChg chg="add del mod">
          <ac:chgData name="Gusts Vabalis" userId="4ebb50fc-f7d9-46dd-a3b2-5db8afa4f336" providerId="ADAL" clId="{CF93AF73-B732-473F-AE6D-DEED2B7DE148}" dt="2024-08-29T07:31:23.646" v="570" actId="478"/>
          <ac:graphicFrameMkLst>
            <pc:docMk/>
            <pc:sldMk cId="871807192" sldId="2147469629"/>
            <ac:graphicFrameMk id="2" creationId="{E717ACE5-96B1-4C56-8ABB-B5A6FABF0743}"/>
          </ac:graphicFrameMkLst>
        </pc:graphicFrameChg>
        <pc:graphicFrameChg chg="add del mod">
          <ac:chgData name="Gusts Vabalis" userId="4ebb50fc-f7d9-46dd-a3b2-5db8afa4f336" providerId="ADAL" clId="{CF93AF73-B732-473F-AE6D-DEED2B7DE148}" dt="2024-08-29T07:35:57.939" v="595" actId="478"/>
          <ac:graphicFrameMkLst>
            <pc:docMk/>
            <pc:sldMk cId="871807192" sldId="2147469629"/>
            <ac:graphicFrameMk id="3" creationId="{603F4711-8B87-40A4-BE31-325107151AAD}"/>
          </ac:graphicFrameMkLst>
        </pc:graphicFrameChg>
        <pc:graphicFrameChg chg="add del mod">
          <ac:chgData name="Gusts Vabalis" userId="4ebb50fc-f7d9-46dd-a3b2-5db8afa4f336" providerId="ADAL" clId="{CF93AF73-B732-473F-AE6D-DEED2B7DE148}" dt="2024-08-30T07:55:57.633" v="690" actId="478"/>
          <ac:graphicFrameMkLst>
            <pc:docMk/>
            <pc:sldMk cId="871807192" sldId="2147469629"/>
            <ac:graphicFrameMk id="3" creationId="{E717ACE5-96B1-4C56-8ABB-B5A6FABF0743}"/>
          </ac:graphicFrameMkLst>
        </pc:graphicFrameChg>
        <pc:graphicFrameChg chg="add del mod">
          <ac:chgData name="Gusts Vabalis" userId="4ebb50fc-f7d9-46dd-a3b2-5db8afa4f336" providerId="ADAL" clId="{CF93AF73-B732-473F-AE6D-DEED2B7DE148}" dt="2024-08-30T07:14:36.154" v="667" actId="478"/>
          <ac:graphicFrameMkLst>
            <pc:docMk/>
            <pc:sldMk cId="871807192" sldId="2147469629"/>
            <ac:graphicFrameMk id="8" creationId="{E717ACE5-96B1-4C56-8ABB-B5A6FABF0743}"/>
          </ac:graphicFrameMkLst>
        </pc:graphicFrameChg>
        <pc:graphicFrameChg chg="add del mod">
          <ac:chgData name="Gusts Vabalis" userId="4ebb50fc-f7d9-46dd-a3b2-5db8afa4f336" providerId="ADAL" clId="{CF93AF73-B732-473F-AE6D-DEED2B7DE148}" dt="2024-08-30T07:14:02.474" v="657" actId="478"/>
          <ac:graphicFrameMkLst>
            <pc:docMk/>
            <pc:sldMk cId="871807192" sldId="2147469629"/>
            <ac:graphicFrameMk id="11" creationId="{603F4711-8B87-40A4-BE31-325107151AAD}"/>
          </ac:graphicFrameMkLst>
        </pc:graphicFrameChg>
        <pc:graphicFrameChg chg="add mod">
          <ac:chgData name="Gusts Vabalis" userId="4ebb50fc-f7d9-46dd-a3b2-5db8afa4f336" providerId="ADAL" clId="{CF93AF73-B732-473F-AE6D-DEED2B7DE148}" dt="2024-08-30T07:55:59.828" v="691" actId="2084"/>
          <ac:graphicFrameMkLst>
            <pc:docMk/>
            <pc:sldMk cId="871807192" sldId="2147469629"/>
            <ac:graphicFrameMk id="12" creationId="{798E1C01-10C8-4152-ABA6-71A8CABAFEE3}"/>
          </ac:graphicFrameMkLst>
        </pc:graphicFrameChg>
        <pc:graphicFrameChg chg="del">
          <ac:chgData name="Gusts Vabalis" userId="4ebb50fc-f7d9-46dd-a3b2-5db8afa4f336" providerId="ADAL" clId="{CF93AF73-B732-473F-AE6D-DEED2B7DE148}" dt="2024-08-29T07:10:28.914" v="388" actId="478"/>
          <ac:graphicFrameMkLst>
            <pc:docMk/>
            <pc:sldMk cId="871807192" sldId="2147469629"/>
            <ac:graphicFrameMk id="12" creationId="{E717ACE5-96B1-4C56-8ABB-B5A6FABF0743}"/>
          </ac:graphicFrameMkLst>
        </pc:graphicFrameChg>
        <pc:graphicFrameChg chg="del">
          <ac:chgData name="Gusts Vabalis" userId="4ebb50fc-f7d9-46dd-a3b2-5db8afa4f336" providerId="ADAL" clId="{CF93AF73-B732-473F-AE6D-DEED2B7DE148}" dt="2024-08-29T07:17:30.727" v="518" actId="478"/>
          <ac:graphicFrameMkLst>
            <pc:docMk/>
            <pc:sldMk cId="871807192" sldId="2147469629"/>
            <ac:graphicFrameMk id="13" creationId="{603F4711-8B87-40A4-BE31-325107151AAD}"/>
          </ac:graphicFrameMkLst>
        </pc:graphicFrameChg>
        <pc:graphicFrameChg chg="add mod">
          <ac:chgData name="Gusts Vabalis" userId="4ebb50fc-f7d9-46dd-a3b2-5db8afa4f336" providerId="ADAL" clId="{CF93AF73-B732-473F-AE6D-DEED2B7DE148}" dt="2024-08-30T07:56:37.671" v="701" actId="2084"/>
          <ac:graphicFrameMkLst>
            <pc:docMk/>
            <pc:sldMk cId="871807192" sldId="2147469629"/>
            <ac:graphicFrameMk id="13" creationId="{ABFD230E-54A6-43C3-83B8-53E37267207A}"/>
          </ac:graphicFrameMkLst>
        </pc:graphicFrameChg>
      </pc:sldChg>
      <pc:sldChg chg="modSp mod">
        <pc:chgData name="Gusts Vabalis" userId="4ebb50fc-f7d9-46dd-a3b2-5db8afa4f336" providerId="ADAL" clId="{CF93AF73-B732-473F-AE6D-DEED2B7DE148}" dt="2024-08-30T06:53:22.476" v="647" actId="20577"/>
        <pc:sldMkLst>
          <pc:docMk/>
          <pc:sldMk cId="810320548" sldId="2147469640"/>
        </pc:sldMkLst>
        <pc:spChg chg="mod">
          <ac:chgData name="Gusts Vabalis" userId="4ebb50fc-f7d9-46dd-a3b2-5db8afa4f336" providerId="ADAL" clId="{CF93AF73-B732-473F-AE6D-DEED2B7DE148}" dt="2024-08-30T06:53:22.476" v="647" actId="20577"/>
          <ac:spMkLst>
            <pc:docMk/>
            <pc:sldMk cId="810320548" sldId="2147469640"/>
            <ac:spMk id="15" creationId="{A31A24C7-D102-8976-91AE-88D767CF6A20}"/>
          </ac:spMkLst>
        </pc:spChg>
        <pc:graphicFrameChg chg="modGraphic">
          <ac:chgData name="Gusts Vabalis" userId="4ebb50fc-f7d9-46dd-a3b2-5db8afa4f336" providerId="ADAL" clId="{CF93AF73-B732-473F-AE6D-DEED2B7DE148}" dt="2024-08-29T10:23:51.671" v="630" actId="20577"/>
          <ac:graphicFrameMkLst>
            <pc:docMk/>
            <pc:sldMk cId="810320548" sldId="2147469640"/>
            <ac:graphicFrameMk id="16" creationId="{EDC2C43D-59F9-344C-4E3C-847C4EB18B8C}"/>
          </ac:graphicFrameMkLst>
        </pc:graphicFrameChg>
        <pc:graphicFrameChg chg="modGraphic">
          <ac:chgData name="Gusts Vabalis" userId="4ebb50fc-f7d9-46dd-a3b2-5db8afa4f336" providerId="ADAL" clId="{CF93AF73-B732-473F-AE6D-DEED2B7DE148}" dt="2024-08-30T06:53:07.577" v="639" actId="20577"/>
          <ac:graphicFrameMkLst>
            <pc:docMk/>
            <pc:sldMk cId="810320548" sldId="2147469640"/>
            <ac:graphicFrameMk id="18" creationId="{A9D890C1-8F63-8DEB-4220-551D35FAB541}"/>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sites.ey.com/sites/RDFDsubnationalbudgeting/Shared%20Documents/General/Work/99_%20Arh&#299;vs/PML%20noliet.+CAPEX.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https://sites.ey.com/sites/VNIhousingaffordability/Shared%20Documents/General/Work/VN&#298;_databook.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https://sites.ey.com/sites/VNIhousingaffordability/Shared%20Documents/General/Work/VN&#298;_databook.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https://sites.ey.com/sites/VNIhousingaffordability/Shared%20Documents/General/Work/VN&#298;_databook.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https://sites.ey.com/sites/VNIhousingaffordability/Shared%20Documents/General/Work/VN&#298;_databook.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https://sites.ey.com/sites/VNIhousingaffordability/Shared%20Documents/General/Work/VN&#298;_databook.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https://sites.ey.com/sites/VNIhousingaffordability/Shared%20Documents/General/Work/VN&#298;_databook.xlsx"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https://sites.ey.com/sites/VNIhousingaffordability/Shared%20Documents/General/Work/VN&#298;_databook.xlsx"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https://people.ey.com/personal/gusts_vabalis_lv_ey_com/Documents/Desktop/20240830%20Al&#363;ksnes%20novads.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https://people.ey.com/personal/gusts_vabalis_lv_ey_com/Documents/Desktop/20240830%20Al&#363;ksnes%20novad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sites.ey.com/sites/VNIhousingaffordability/Shared%20Documents/General/Work/VN&#298;_databook.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sites.ey.com/sites/VNIhousingaffordability/Shared%20Documents/General/Al&#363;ksne/Information/EY_ires_rezultati_Aluksne.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sites.ey.com/sites/VNIhousingaffordability/Shared%20Documents/General/Work/VN&#298;_databook.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sites.ey.com/sites/VNIhousingaffordability/Shared%20Documents/General/Work/VN&#298;_databook.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sites.ey.com/sites/VNIhousingaffordability/Shared%20Documents/General/Work/VN&#298;_databook.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sites.ey.com/sites/VNIhousingaffordability/Shared%20Documents/General/Work/VN&#298;_databook.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sites.ey.com/sites/VNIhousingaffordability/Shared%20Documents/General/Work/VN&#298;_databook.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https://sites.ey.com/sites/VNIhousingaffordability/Shared%20Documents/General/Work/VN&#298;_databook.xlsx" TargetMode="External"/></Relationships>
</file>

<file path=ppt/charts/_rels/chartEx1.xml.rels><?xml version="1.0" encoding="UTF-8" standalone="yes"?>
<Relationships xmlns="http://schemas.openxmlformats.org/package/2006/relationships"><Relationship Id="rId3" Type="http://schemas.microsoft.com/office/2011/relationships/chartColorStyle" Target="colors16.xml"/><Relationship Id="rId2" Type="http://schemas.microsoft.com/office/2011/relationships/chartStyle" Target="style16.xml"/><Relationship Id="rId1" Type="http://schemas.openxmlformats.org/officeDocument/2006/relationships/oleObject" Target="NULL" TargetMode="External"/><Relationship Id="rId4" Type="http://schemas.openxmlformats.org/officeDocument/2006/relationships/themeOverride" Target="../theme/themeOverride1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EYInterstate Light" panose="02000506000000020004" pitchFamily="2" charset="0"/>
                <a:ea typeface="+mn-ea"/>
                <a:cs typeface="+mn-cs"/>
              </a:defRPr>
            </a:pPr>
            <a:r>
              <a:rPr lang="en-US" sz="1200"/>
              <a:t>Būvniecības izmaksu indeksi </a:t>
            </a:r>
            <a:r>
              <a:rPr lang="lv-LV" sz="1200"/>
              <a:t>un to izmaiņas,</a:t>
            </a:r>
            <a:r>
              <a:rPr lang="lv-LV" sz="1200" baseline="0"/>
              <a:t> 2015 - 2023 </a:t>
            </a:r>
            <a:endParaRPr lang="en-US" sz="1200"/>
          </a:p>
        </c:rich>
      </c:tx>
      <c:layout>
        <c:manualLayout>
          <c:xMode val="edge"/>
          <c:yMode val="edge"/>
          <c:x val="0.1456289734492517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EYInterstate Light" panose="02000506000000020004" pitchFamily="2" charset="0"/>
              <a:ea typeface="+mn-ea"/>
              <a:cs typeface="+mn-cs"/>
            </a:defRPr>
          </a:pPr>
          <a:endParaRPr lang="lv-LV"/>
        </a:p>
      </c:txPr>
    </c:title>
    <c:autoTitleDeleted val="0"/>
    <c:plotArea>
      <c:layout/>
      <c:barChart>
        <c:barDir val="col"/>
        <c:grouping val="clustered"/>
        <c:varyColors val="0"/>
        <c:ser>
          <c:idx val="0"/>
          <c:order val="0"/>
          <c:tx>
            <c:strRef>
              <c:f>Analysis!$B$103</c:f>
              <c:strCache>
                <c:ptCount val="1"/>
                <c:pt idx="0">
                  <c:v>Visi objekti</c:v>
                </c:pt>
              </c:strCache>
            </c:strRef>
          </c:tx>
          <c:spPr>
            <a:solidFill>
              <a:schemeClr val="bg1">
                <a:lumMod val="6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Analysis!$C$102:$K$102</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Analysis!$C$103:$K$103</c:f>
              <c:numCache>
                <c:formatCode>_-* #,##0.0_-;\-* #,##0.0_-;_-* "-"??_-;_-@_-</c:formatCode>
                <c:ptCount val="9"/>
                <c:pt idx="0">
                  <c:v>99.5</c:v>
                </c:pt>
                <c:pt idx="1">
                  <c:v>99.5</c:v>
                </c:pt>
                <c:pt idx="2">
                  <c:v>102.5</c:v>
                </c:pt>
                <c:pt idx="3">
                  <c:v>107.7</c:v>
                </c:pt>
                <c:pt idx="4">
                  <c:v>111.2</c:v>
                </c:pt>
                <c:pt idx="5">
                  <c:v>111.8</c:v>
                </c:pt>
                <c:pt idx="6">
                  <c:v>124.9</c:v>
                </c:pt>
                <c:pt idx="7">
                  <c:v>149.19999999999999</c:v>
                </c:pt>
                <c:pt idx="8">
                  <c:v>151.6</c:v>
                </c:pt>
              </c:numCache>
            </c:numRef>
          </c:val>
          <c:extLst>
            <c:ext xmlns:c16="http://schemas.microsoft.com/office/drawing/2014/chart" uri="{C3380CC4-5D6E-409C-BE32-E72D297353CC}">
              <c16:uniqueId val="{00000000-2780-456D-9D25-A4C67D4773C0}"/>
            </c:ext>
          </c:extLst>
        </c:ser>
        <c:dLbls>
          <c:showLegendKey val="0"/>
          <c:showVal val="1"/>
          <c:showCatName val="0"/>
          <c:showSerName val="0"/>
          <c:showPercent val="0"/>
          <c:showBubbleSize val="0"/>
        </c:dLbls>
        <c:gapWidth val="150"/>
        <c:axId val="1189940784"/>
        <c:axId val="1189946544"/>
      </c:barChart>
      <c:lineChart>
        <c:grouping val="standard"/>
        <c:varyColors val="0"/>
        <c:ser>
          <c:idx val="1"/>
          <c:order val="1"/>
          <c:tx>
            <c:strRef>
              <c:f>Analysis!$B$110</c:f>
              <c:strCache>
                <c:ptCount val="1"/>
                <c:pt idx="0">
                  <c:v>Būvniecības izmaksu indeksu izmaiņas</c:v>
                </c:pt>
              </c:strCache>
            </c:strRef>
          </c:tx>
          <c:spPr>
            <a:ln w="28575" cap="rnd">
              <a:solidFill>
                <a:srgbClr val="FFE600"/>
              </a:solidFill>
              <a:round/>
            </a:ln>
            <a:effectLst/>
          </c:spPr>
          <c:marker>
            <c:symbol val="none"/>
          </c:marker>
          <c:dLbls>
            <c:spPr>
              <a:solidFill>
                <a:srgbClr val="FFE60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Analysis!$C$110:$K$110</c:f>
              <c:numCache>
                <c:formatCode>0%</c:formatCode>
                <c:ptCount val="9"/>
                <c:pt idx="1">
                  <c:v>0</c:v>
                </c:pt>
                <c:pt idx="2">
                  <c:v>3.015075376884422E-2</c:v>
                </c:pt>
                <c:pt idx="3">
                  <c:v>5.0731707317073202E-2</c:v>
                </c:pt>
                <c:pt idx="4">
                  <c:v>3.2497678737233054E-2</c:v>
                </c:pt>
                <c:pt idx="5">
                  <c:v>5.3956834532373592E-3</c:v>
                </c:pt>
                <c:pt idx="6">
                  <c:v>0.11717352415026841</c:v>
                </c:pt>
                <c:pt idx="7">
                  <c:v>0.19455564451561236</c:v>
                </c:pt>
                <c:pt idx="8">
                  <c:v>1.6085790884718537E-2</c:v>
                </c:pt>
              </c:numCache>
            </c:numRef>
          </c:val>
          <c:smooth val="0"/>
          <c:extLst>
            <c:ext xmlns:c16="http://schemas.microsoft.com/office/drawing/2014/chart" uri="{C3380CC4-5D6E-409C-BE32-E72D297353CC}">
              <c16:uniqueId val="{00000001-2780-456D-9D25-A4C67D4773C0}"/>
            </c:ext>
          </c:extLst>
        </c:ser>
        <c:dLbls>
          <c:showLegendKey val="0"/>
          <c:showVal val="0"/>
          <c:showCatName val="0"/>
          <c:showSerName val="0"/>
          <c:showPercent val="0"/>
          <c:showBubbleSize val="0"/>
        </c:dLbls>
        <c:marker val="1"/>
        <c:smooth val="0"/>
        <c:axId val="1177468608"/>
        <c:axId val="1177467888"/>
      </c:lineChart>
      <c:catAx>
        <c:axId val="1189940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crossAx val="1189946544"/>
        <c:crosses val="autoZero"/>
        <c:auto val="1"/>
        <c:lblAlgn val="ctr"/>
        <c:lblOffset val="100"/>
        <c:noMultiLvlLbl val="0"/>
      </c:catAx>
      <c:valAx>
        <c:axId val="1189946544"/>
        <c:scaling>
          <c:orientation val="minMax"/>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crossAx val="1189940784"/>
        <c:crosses val="autoZero"/>
        <c:crossBetween val="between"/>
      </c:valAx>
      <c:valAx>
        <c:axId val="1177467888"/>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crossAx val="1177468608"/>
        <c:crosses val="max"/>
        <c:crossBetween val="between"/>
      </c:valAx>
      <c:catAx>
        <c:axId val="1177468608"/>
        <c:scaling>
          <c:orientation val="minMax"/>
        </c:scaling>
        <c:delete val="1"/>
        <c:axPos val="b"/>
        <c:majorTickMark val="out"/>
        <c:minorTickMark val="none"/>
        <c:tickLblPos val="nextTo"/>
        <c:crossAx val="117746788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ysClr val="windowText" lastClr="000000"/>
          </a:solidFill>
          <a:latin typeface="EYInterstate Light" panose="02000506000000020004" pitchFamily="2" charset="0"/>
        </a:defRPr>
      </a:pPr>
      <a:endParaRPr lang="lv-LV"/>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ysClr val="windowText" lastClr="000000"/>
                </a:solidFill>
                <a:latin typeface="EYInterstate Light" panose="02000506000000020004" pitchFamily="2" charset="0"/>
                <a:ea typeface="+mn-ea"/>
                <a:cs typeface="+mn-cs"/>
              </a:defRPr>
            </a:pPr>
            <a:r>
              <a:rPr lang="lv-LV" sz="1000"/>
              <a:t>Iedzīvotāju migrācija Alūksnes novadā, 2011 - 2024</a:t>
            </a:r>
            <a:endParaRPr lang="en-US" sz="1000"/>
          </a:p>
        </c:rich>
      </c:tx>
      <c:overlay val="0"/>
      <c:spPr>
        <a:noFill/>
        <a:ln>
          <a:noFill/>
        </a:ln>
        <a:effectLst/>
      </c:spPr>
      <c:txPr>
        <a:bodyPr rot="0" spcFirstLastPara="1" vertOverflow="ellipsis" vert="horz" wrap="square" anchor="ctr" anchorCtr="1"/>
        <a:lstStyle/>
        <a:p>
          <a:pPr>
            <a:defRPr sz="1000" b="0" i="0" u="none" strike="noStrike" kern="1200" spc="0" baseline="0">
              <a:solidFill>
                <a:sysClr val="windowText" lastClr="000000"/>
              </a:solidFill>
              <a:latin typeface="EYInterstate Light" panose="02000506000000020004" pitchFamily="2" charset="0"/>
              <a:ea typeface="+mn-ea"/>
              <a:cs typeface="+mn-cs"/>
            </a:defRPr>
          </a:pPr>
          <a:endParaRPr lang="lv-LV"/>
        </a:p>
      </c:txPr>
    </c:title>
    <c:autoTitleDeleted val="0"/>
    <c:plotArea>
      <c:layout/>
      <c:barChart>
        <c:barDir val="col"/>
        <c:grouping val="stacked"/>
        <c:varyColors val="0"/>
        <c:ser>
          <c:idx val="0"/>
          <c:order val="0"/>
          <c:tx>
            <c:strRef>
              <c:f>Aluksne_forecast!$E$251</c:f>
              <c:strCache>
                <c:ptCount val="1"/>
                <c:pt idx="0">
                  <c:v>Ārējā</c:v>
                </c:pt>
              </c:strCache>
            </c:strRef>
          </c:tx>
          <c:spPr>
            <a:solidFill>
              <a:srgbClr val="FFE600"/>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Aluksne_forecast!$B$253:$B$255</c:f>
              <c:strCache>
                <c:ptCount val="3"/>
                <c:pt idx="0">
                  <c:v>Ienākošā</c:v>
                </c:pt>
                <c:pt idx="1">
                  <c:v>Izejošā</c:v>
                </c:pt>
                <c:pt idx="2">
                  <c:v>Saldo</c:v>
                </c:pt>
              </c:strCache>
            </c:strRef>
          </c:cat>
          <c:val>
            <c:numRef>
              <c:f>Aluksne_forecast!$E$253:$E$255</c:f>
              <c:numCache>
                <c:formatCode>#\ ##0_ ;\-#\ ##0\ </c:formatCode>
                <c:ptCount val="3"/>
                <c:pt idx="0">
                  <c:v>287</c:v>
                </c:pt>
                <c:pt idx="1">
                  <c:v>1506</c:v>
                </c:pt>
                <c:pt idx="2">
                  <c:v>-1219</c:v>
                </c:pt>
              </c:numCache>
            </c:numRef>
          </c:val>
          <c:extLst>
            <c:ext xmlns:c16="http://schemas.microsoft.com/office/drawing/2014/chart" uri="{C3380CC4-5D6E-409C-BE32-E72D297353CC}">
              <c16:uniqueId val="{00000000-392E-4AE1-B46D-5A6834CA9A39}"/>
            </c:ext>
          </c:extLst>
        </c:ser>
        <c:ser>
          <c:idx val="1"/>
          <c:order val="1"/>
          <c:tx>
            <c:strRef>
              <c:f>Aluksne_forecast!$F$251</c:f>
              <c:strCache>
                <c:ptCount val="1"/>
                <c:pt idx="0">
                  <c:v>Iekšējā</c:v>
                </c:pt>
              </c:strCache>
            </c:strRef>
          </c:tx>
          <c:spPr>
            <a:solidFill>
              <a:srgbClr val="A5A5B5"/>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Aluksne_forecast!$B$253:$B$255</c:f>
              <c:strCache>
                <c:ptCount val="3"/>
                <c:pt idx="0">
                  <c:v>Ienākošā</c:v>
                </c:pt>
                <c:pt idx="1">
                  <c:v>Izejošā</c:v>
                </c:pt>
                <c:pt idx="2">
                  <c:v>Saldo</c:v>
                </c:pt>
              </c:strCache>
            </c:strRef>
          </c:cat>
          <c:val>
            <c:numRef>
              <c:f>Aluksne_forecast!$F$253:$F$255</c:f>
              <c:numCache>
                <c:formatCode>#\ ##0_ ;\-#\ ##0\ </c:formatCode>
                <c:ptCount val="3"/>
                <c:pt idx="0">
                  <c:v>839</c:v>
                </c:pt>
                <c:pt idx="1">
                  <c:v>2109</c:v>
                </c:pt>
                <c:pt idx="2">
                  <c:v>-1270</c:v>
                </c:pt>
              </c:numCache>
            </c:numRef>
          </c:val>
          <c:extLst>
            <c:ext xmlns:c16="http://schemas.microsoft.com/office/drawing/2014/chart" uri="{C3380CC4-5D6E-409C-BE32-E72D297353CC}">
              <c16:uniqueId val="{00000001-392E-4AE1-B46D-5A6834CA9A39}"/>
            </c:ext>
          </c:extLst>
        </c:ser>
        <c:dLbls>
          <c:dLblPos val="ctr"/>
          <c:showLegendKey val="0"/>
          <c:showVal val="1"/>
          <c:showCatName val="0"/>
          <c:showSerName val="0"/>
          <c:showPercent val="0"/>
          <c:showBubbleSize val="0"/>
        </c:dLbls>
        <c:gapWidth val="150"/>
        <c:overlap val="100"/>
        <c:axId val="98450591"/>
        <c:axId val="771475984"/>
      </c:barChart>
      <c:catAx>
        <c:axId val="98450591"/>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crossAx val="771475984"/>
        <c:crosses val="autoZero"/>
        <c:auto val="1"/>
        <c:lblAlgn val="ctr"/>
        <c:lblOffset val="100"/>
        <c:noMultiLvlLbl val="0"/>
      </c:catAx>
      <c:valAx>
        <c:axId val="771475984"/>
        <c:scaling>
          <c:orientation val="minMax"/>
        </c:scaling>
        <c:delete val="0"/>
        <c:axPos val="l"/>
        <c:numFmt formatCode="#\ ##0_ ;\-#\ ##0\ "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crossAx val="984505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solidFill>
            <a:sysClr val="windowText" lastClr="000000"/>
          </a:solidFill>
          <a:latin typeface="EYInterstate Light" panose="02000506000000020004" pitchFamily="2" charset="0"/>
        </a:defRPr>
      </a:pPr>
      <a:endParaRPr lang="lv-LV"/>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EYInterstate Light" panose="02000506000000020004" pitchFamily="2" charset="0"/>
                <a:ea typeface="+mn-ea"/>
                <a:cs typeface="+mn-cs"/>
              </a:defRPr>
            </a:pPr>
            <a:r>
              <a:rPr lang="lv-LV"/>
              <a:t>Mājsaimniecību skaits un vidējais lielums, 2019 - 2023</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EYInterstate Light" panose="02000506000000020004" pitchFamily="2" charset="0"/>
              <a:ea typeface="+mn-ea"/>
              <a:cs typeface="+mn-cs"/>
            </a:defRPr>
          </a:pPr>
          <a:endParaRPr lang="lv-LV"/>
        </a:p>
      </c:txPr>
    </c:title>
    <c:autoTitleDeleted val="0"/>
    <c:plotArea>
      <c:layout/>
      <c:barChart>
        <c:barDir val="col"/>
        <c:grouping val="clustered"/>
        <c:varyColors val="0"/>
        <c:ser>
          <c:idx val="0"/>
          <c:order val="0"/>
          <c:tx>
            <c:strRef>
              <c:f>Aluksne_forecast!$B$261</c:f>
              <c:strCache>
                <c:ptCount val="1"/>
                <c:pt idx="0">
                  <c:v>Mājsaimniecību skaits</c:v>
                </c:pt>
              </c:strCache>
            </c:strRef>
          </c:tx>
          <c:spPr>
            <a:solidFill>
              <a:srgbClr val="A5A5B5"/>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Aluksne_forecast!$F$6:$J$6</c:f>
              <c:numCache>
                <c:formatCode>General</c:formatCode>
                <c:ptCount val="5"/>
                <c:pt idx="0">
                  <c:v>2019</c:v>
                </c:pt>
                <c:pt idx="1">
                  <c:v>2020</c:v>
                </c:pt>
                <c:pt idx="2">
                  <c:v>2021</c:v>
                </c:pt>
                <c:pt idx="3">
                  <c:v>2022</c:v>
                </c:pt>
                <c:pt idx="4">
                  <c:v>2023</c:v>
                </c:pt>
              </c:numCache>
            </c:numRef>
          </c:cat>
          <c:val>
            <c:numRef>
              <c:f>Aluksne_forecast!$F$261:$J$261</c:f>
              <c:numCache>
                <c:formatCode>#\ ##0_ ;\-#\ ##0\ </c:formatCode>
                <c:ptCount val="5"/>
                <c:pt idx="0">
                  <c:v>5900</c:v>
                </c:pt>
                <c:pt idx="1">
                  <c:v>5800</c:v>
                </c:pt>
                <c:pt idx="2">
                  <c:v>5900</c:v>
                </c:pt>
                <c:pt idx="3">
                  <c:v>5800</c:v>
                </c:pt>
                <c:pt idx="4">
                  <c:v>5700</c:v>
                </c:pt>
              </c:numCache>
            </c:numRef>
          </c:val>
          <c:extLst>
            <c:ext xmlns:c16="http://schemas.microsoft.com/office/drawing/2014/chart" uri="{C3380CC4-5D6E-409C-BE32-E72D297353CC}">
              <c16:uniqueId val="{00000000-FC54-40C9-9459-6548BAAE0D1F}"/>
            </c:ext>
          </c:extLst>
        </c:ser>
        <c:dLbls>
          <c:dLblPos val="outEnd"/>
          <c:showLegendKey val="0"/>
          <c:showVal val="1"/>
          <c:showCatName val="0"/>
          <c:showSerName val="0"/>
          <c:showPercent val="0"/>
          <c:showBubbleSize val="0"/>
        </c:dLbls>
        <c:gapWidth val="150"/>
        <c:axId val="47701871"/>
        <c:axId val="13032975"/>
      </c:barChart>
      <c:lineChart>
        <c:grouping val="standard"/>
        <c:varyColors val="0"/>
        <c:ser>
          <c:idx val="1"/>
          <c:order val="1"/>
          <c:tx>
            <c:strRef>
              <c:f>Aluksne_forecast!$B$262</c:f>
              <c:strCache>
                <c:ptCount val="1"/>
                <c:pt idx="0">
                  <c:v>Mājsaimnicību vidējais lielums, personas</c:v>
                </c:pt>
              </c:strCache>
            </c:strRef>
          </c:tx>
          <c:spPr>
            <a:ln w="28575" cap="rnd">
              <a:solidFill>
                <a:srgbClr val="FFE600"/>
              </a:solidFill>
              <a:round/>
            </a:ln>
            <a:effectLst/>
          </c:spPr>
          <c:marker>
            <c:symbol val="none"/>
          </c:marker>
          <c:dLbls>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highlight>
                      <a:srgbClr val="FFE600"/>
                    </a:highlight>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Aluksne_forecast!$F$6:$J$6</c:f>
              <c:numCache>
                <c:formatCode>General</c:formatCode>
                <c:ptCount val="5"/>
                <c:pt idx="0">
                  <c:v>2019</c:v>
                </c:pt>
                <c:pt idx="1">
                  <c:v>2020</c:v>
                </c:pt>
                <c:pt idx="2">
                  <c:v>2021</c:v>
                </c:pt>
                <c:pt idx="3">
                  <c:v>2022</c:v>
                </c:pt>
                <c:pt idx="4">
                  <c:v>2023</c:v>
                </c:pt>
              </c:numCache>
            </c:numRef>
          </c:cat>
          <c:val>
            <c:numRef>
              <c:f>Aluksne_forecast!$F$262:$J$262</c:f>
              <c:numCache>
                <c:formatCode>#\ ##0.00_ ;\-#\ ##0.00\ </c:formatCode>
                <c:ptCount val="5"/>
                <c:pt idx="0">
                  <c:v>2.4</c:v>
                </c:pt>
                <c:pt idx="1">
                  <c:v>2.38</c:v>
                </c:pt>
                <c:pt idx="2">
                  <c:v>2.33</c:v>
                </c:pt>
                <c:pt idx="3">
                  <c:v>2.3199999999999998</c:v>
                </c:pt>
                <c:pt idx="4">
                  <c:v>2.29</c:v>
                </c:pt>
              </c:numCache>
            </c:numRef>
          </c:val>
          <c:smooth val="0"/>
          <c:extLst>
            <c:ext xmlns:c16="http://schemas.microsoft.com/office/drawing/2014/chart" uri="{C3380CC4-5D6E-409C-BE32-E72D297353CC}">
              <c16:uniqueId val="{00000001-FC54-40C9-9459-6548BAAE0D1F}"/>
            </c:ext>
          </c:extLst>
        </c:ser>
        <c:dLbls>
          <c:showLegendKey val="0"/>
          <c:showVal val="1"/>
          <c:showCatName val="0"/>
          <c:showSerName val="0"/>
          <c:showPercent val="0"/>
          <c:showBubbleSize val="0"/>
        </c:dLbls>
        <c:marker val="1"/>
        <c:smooth val="0"/>
        <c:axId val="245173631"/>
        <c:axId val="13054575"/>
      </c:lineChart>
      <c:catAx>
        <c:axId val="47701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crossAx val="13032975"/>
        <c:crosses val="autoZero"/>
        <c:auto val="1"/>
        <c:lblAlgn val="ctr"/>
        <c:lblOffset val="100"/>
        <c:noMultiLvlLbl val="0"/>
      </c:catAx>
      <c:valAx>
        <c:axId val="13032975"/>
        <c:scaling>
          <c:orientation val="minMax"/>
          <c:min val="0"/>
        </c:scaling>
        <c:delete val="0"/>
        <c:axPos val="l"/>
        <c:numFmt formatCode="#\ ##0_ ;\-#\ ##0\ "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crossAx val="47701871"/>
        <c:crosses val="autoZero"/>
        <c:crossBetween val="between"/>
        <c:dispUnits>
          <c:builtInUnit val="thousands"/>
          <c:dispUnitsLbl>
            <c:tx>
              <c:rich>
                <a:bodyPr rot="-54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r>
                    <a:rPr lang="lv-LV"/>
                    <a:t>Mājsaimniecību skaits, tūkst.</a:t>
                  </a:r>
                  <a:endParaRPr lang="en-US"/>
                </a:p>
              </c:rich>
            </c:tx>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dispUnitsLbl>
        </c:dispUnits>
      </c:valAx>
      <c:valAx>
        <c:axId val="13054575"/>
        <c:scaling>
          <c:orientation val="minMax"/>
          <c:min val="0"/>
        </c:scaling>
        <c:delete val="0"/>
        <c:axPos val="r"/>
        <c:title>
          <c:tx>
            <c:rich>
              <a:bodyPr rot="-54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r>
                  <a:rPr lang="lv-LV"/>
                  <a:t>Mājsaimniecību vidējais lielums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title>
        <c:numFmt formatCode="#\ ##0.00_ ;\-#\ ##0.00\ "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crossAx val="245173631"/>
        <c:crosses val="max"/>
        <c:crossBetween val="between"/>
      </c:valAx>
      <c:catAx>
        <c:axId val="245173631"/>
        <c:scaling>
          <c:orientation val="minMax"/>
        </c:scaling>
        <c:delete val="1"/>
        <c:axPos val="b"/>
        <c:numFmt formatCode="General" sourceLinked="1"/>
        <c:majorTickMark val="out"/>
        <c:minorTickMark val="none"/>
        <c:tickLblPos val="nextTo"/>
        <c:crossAx val="1305457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EYInterstate Light" panose="02000506000000020004" pitchFamily="2" charset="0"/>
        </a:defRPr>
      </a:pPr>
      <a:endParaRPr lang="lv-LV"/>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EYInterstate Light" panose="02000506000000020004" pitchFamily="2" charset="0"/>
                <a:ea typeface="+mn-ea"/>
                <a:cs typeface="+mn-cs"/>
              </a:defRPr>
            </a:pPr>
            <a:r>
              <a:rPr lang="lv-LV"/>
              <a:t>Iedzīvotāju skaits, 2019 - 2023</a:t>
            </a:r>
            <a:endParaRPr lang="en-US"/>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EYInterstate Light" panose="02000506000000020004" pitchFamily="2" charset="0"/>
              <a:ea typeface="+mn-ea"/>
              <a:cs typeface="+mn-cs"/>
            </a:defRPr>
          </a:pPr>
          <a:endParaRPr lang="lv-LV"/>
        </a:p>
      </c:txPr>
    </c:title>
    <c:autoTitleDeleted val="0"/>
    <c:plotArea>
      <c:layout/>
      <c:barChart>
        <c:barDir val="col"/>
        <c:grouping val="stacked"/>
        <c:varyColors val="0"/>
        <c:ser>
          <c:idx val="2"/>
          <c:order val="0"/>
          <c:tx>
            <c:strRef>
              <c:f>Aluksne_forecast!$B$202</c:f>
              <c:strCache>
                <c:ptCount val="1"/>
                <c:pt idx="0">
                  <c:v>Iedzīvotāju skaits līdz darbaspējas vecumam</c:v>
                </c:pt>
              </c:strCache>
            </c:strRef>
          </c:tx>
          <c:spPr>
            <a:solidFill>
              <a:srgbClr val="A5A5B5"/>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Aluksne_forecast!$F$6:$J$6</c:f>
              <c:numCache>
                <c:formatCode>General</c:formatCode>
                <c:ptCount val="5"/>
                <c:pt idx="0">
                  <c:v>2019</c:v>
                </c:pt>
                <c:pt idx="1">
                  <c:v>2020</c:v>
                </c:pt>
                <c:pt idx="2">
                  <c:v>2021</c:v>
                </c:pt>
                <c:pt idx="3">
                  <c:v>2022</c:v>
                </c:pt>
                <c:pt idx="4">
                  <c:v>2023</c:v>
                </c:pt>
              </c:numCache>
            </c:numRef>
          </c:cat>
          <c:val>
            <c:numRef>
              <c:f>Aluksne_forecast!$F$202:$J$202</c:f>
              <c:numCache>
                <c:formatCode>_-* #\ ##0_-;\-* #\ ##0_-;_-* "-"??_-;_-@_-</c:formatCode>
                <c:ptCount val="5"/>
                <c:pt idx="0">
                  <c:v>2047</c:v>
                </c:pt>
                <c:pt idx="1">
                  <c:v>2037</c:v>
                </c:pt>
                <c:pt idx="2">
                  <c:v>2023</c:v>
                </c:pt>
                <c:pt idx="3">
                  <c:v>1960</c:v>
                </c:pt>
                <c:pt idx="4">
                  <c:v>1901</c:v>
                </c:pt>
              </c:numCache>
            </c:numRef>
          </c:val>
          <c:extLst>
            <c:ext xmlns:c16="http://schemas.microsoft.com/office/drawing/2014/chart" uri="{C3380CC4-5D6E-409C-BE32-E72D297353CC}">
              <c16:uniqueId val="{00000000-B3F8-4B38-B0F8-69CFC740A360}"/>
            </c:ext>
          </c:extLst>
        </c:ser>
        <c:ser>
          <c:idx val="1"/>
          <c:order val="1"/>
          <c:tx>
            <c:strRef>
              <c:f>Aluksne_forecast!$B$201</c:f>
              <c:strCache>
                <c:ptCount val="1"/>
                <c:pt idx="0">
                  <c:v>Iedzīvotāju skaits darbaspējas vecumā</c:v>
                </c:pt>
              </c:strCache>
            </c:strRef>
          </c:tx>
          <c:spPr>
            <a:solidFill>
              <a:srgbClr val="FFE600"/>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Aluksne_forecast!$F$6:$J$6</c:f>
              <c:numCache>
                <c:formatCode>General</c:formatCode>
                <c:ptCount val="5"/>
                <c:pt idx="0">
                  <c:v>2019</c:v>
                </c:pt>
                <c:pt idx="1">
                  <c:v>2020</c:v>
                </c:pt>
                <c:pt idx="2">
                  <c:v>2021</c:v>
                </c:pt>
                <c:pt idx="3">
                  <c:v>2022</c:v>
                </c:pt>
                <c:pt idx="4">
                  <c:v>2023</c:v>
                </c:pt>
              </c:numCache>
            </c:numRef>
          </c:cat>
          <c:val>
            <c:numRef>
              <c:f>Aluksne_forecast!$F$201:$J$201</c:f>
              <c:numCache>
                <c:formatCode>_-* #\ ##0_-;\-* #\ ##0_-;_-* "-"??_-;_-@_-</c:formatCode>
                <c:ptCount val="5"/>
                <c:pt idx="0">
                  <c:v>8776</c:v>
                </c:pt>
                <c:pt idx="1">
                  <c:v>8540</c:v>
                </c:pt>
                <c:pt idx="2">
                  <c:v>8545</c:v>
                </c:pt>
                <c:pt idx="3">
                  <c:v>8349</c:v>
                </c:pt>
                <c:pt idx="4">
                  <c:v>8141</c:v>
                </c:pt>
              </c:numCache>
            </c:numRef>
          </c:val>
          <c:extLst>
            <c:ext xmlns:c16="http://schemas.microsoft.com/office/drawing/2014/chart" uri="{C3380CC4-5D6E-409C-BE32-E72D297353CC}">
              <c16:uniqueId val="{00000001-B3F8-4B38-B0F8-69CFC740A360}"/>
            </c:ext>
          </c:extLst>
        </c:ser>
        <c:ser>
          <c:idx val="0"/>
          <c:order val="2"/>
          <c:tx>
            <c:strRef>
              <c:f>Aluksne_forecast!$B$200</c:f>
              <c:strCache>
                <c:ptCount val="1"/>
                <c:pt idx="0">
                  <c:v>Iedzīvotāju skaits virs darbaspējas vecuma</c:v>
                </c:pt>
              </c:strCache>
            </c:strRef>
          </c:tx>
          <c:spPr>
            <a:solidFill>
              <a:srgbClr val="C4C4CD"/>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Aluksne_forecast!$F$6:$J$6</c:f>
              <c:numCache>
                <c:formatCode>General</c:formatCode>
                <c:ptCount val="5"/>
                <c:pt idx="0">
                  <c:v>2019</c:v>
                </c:pt>
                <c:pt idx="1">
                  <c:v>2020</c:v>
                </c:pt>
                <c:pt idx="2">
                  <c:v>2021</c:v>
                </c:pt>
                <c:pt idx="3">
                  <c:v>2022</c:v>
                </c:pt>
                <c:pt idx="4">
                  <c:v>2023</c:v>
                </c:pt>
              </c:numCache>
            </c:numRef>
          </c:cat>
          <c:val>
            <c:numRef>
              <c:f>Aluksne_forecast!$F$200:$J$200</c:f>
              <c:numCache>
                <c:formatCode>_-* #\ ##0_-;\-* #\ ##0_-;_-* "-"??_-;_-@_-</c:formatCode>
                <c:ptCount val="5"/>
                <c:pt idx="0">
                  <c:v>3466</c:v>
                </c:pt>
                <c:pt idx="1">
                  <c:v>3453</c:v>
                </c:pt>
                <c:pt idx="2">
                  <c:v>3293</c:v>
                </c:pt>
                <c:pt idx="3">
                  <c:v>3253</c:v>
                </c:pt>
                <c:pt idx="4">
                  <c:v>3255</c:v>
                </c:pt>
              </c:numCache>
            </c:numRef>
          </c:val>
          <c:extLst>
            <c:ext xmlns:c16="http://schemas.microsoft.com/office/drawing/2014/chart" uri="{C3380CC4-5D6E-409C-BE32-E72D297353CC}">
              <c16:uniqueId val="{00000002-B3F8-4B38-B0F8-69CFC740A360}"/>
            </c:ext>
          </c:extLst>
        </c:ser>
        <c:ser>
          <c:idx val="3"/>
          <c:order val="3"/>
          <c:tx>
            <c:strRef>
              <c:f>Aluksne_forecast!$B$199</c:f>
              <c:strCache>
                <c:ptCount val="1"/>
                <c:pt idx="0">
                  <c:v>Iedzīvotāju skaits kopā</c:v>
                </c:pt>
              </c:strCache>
            </c:strRef>
          </c:tx>
          <c:spPr>
            <a:noFill/>
            <a:ln>
              <a:noFill/>
            </a:ln>
            <a:effectLst/>
          </c:spPr>
          <c:invertIfNegative val="0"/>
          <c:dLbls>
            <c:dLbl>
              <c:idx val="0"/>
              <c:tx>
                <c:rich>
                  <a:bodyPr/>
                  <a:lstStyle/>
                  <a:p>
                    <a:fld id="{0AA42AF2-2CA1-4682-938C-3ECDABB125B2}" type="CELLRANGE">
                      <a:rPr lang="lv-LV"/>
                      <a:pPr/>
                      <a:t>[CELLRANGE]</a:t>
                    </a:fld>
                    <a:endParaRPr lang="lv-LV"/>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3F8-4B38-B0F8-69CFC740A360}"/>
                </c:ext>
              </c:extLst>
            </c:dLbl>
            <c:dLbl>
              <c:idx val="1"/>
              <c:tx>
                <c:rich>
                  <a:bodyPr/>
                  <a:lstStyle/>
                  <a:p>
                    <a:fld id="{C9FF1C51-D513-49C8-8DDD-65097DA66904}" type="CELLRANGE">
                      <a:rPr lang="lv-LV"/>
                      <a:pPr/>
                      <a:t>[CELLRANGE]</a:t>
                    </a:fld>
                    <a:endParaRPr lang="lv-LV"/>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B3F8-4B38-B0F8-69CFC740A360}"/>
                </c:ext>
              </c:extLst>
            </c:dLbl>
            <c:dLbl>
              <c:idx val="2"/>
              <c:tx>
                <c:rich>
                  <a:bodyPr/>
                  <a:lstStyle/>
                  <a:p>
                    <a:fld id="{127C6F6C-74EE-41C6-A404-E478C84DB1AC}" type="CELLRANGE">
                      <a:rPr lang="lv-LV"/>
                      <a:pPr/>
                      <a:t>[CELLRANGE]</a:t>
                    </a:fld>
                    <a:endParaRPr lang="lv-LV"/>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B3F8-4B38-B0F8-69CFC740A360}"/>
                </c:ext>
              </c:extLst>
            </c:dLbl>
            <c:dLbl>
              <c:idx val="3"/>
              <c:tx>
                <c:rich>
                  <a:bodyPr/>
                  <a:lstStyle/>
                  <a:p>
                    <a:fld id="{303CE1B6-94E9-4D20-B58D-39DEC7FB1886}" type="CELLRANGE">
                      <a:rPr lang="lv-LV"/>
                      <a:pPr/>
                      <a:t>[CELLRANGE]</a:t>
                    </a:fld>
                    <a:endParaRPr lang="lv-LV"/>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B3F8-4B38-B0F8-69CFC740A360}"/>
                </c:ext>
              </c:extLst>
            </c:dLbl>
            <c:dLbl>
              <c:idx val="4"/>
              <c:tx>
                <c:rich>
                  <a:bodyPr/>
                  <a:lstStyle/>
                  <a:p>
                    <a:fld id="{44BBC1A0-D0DD-4C33-9080-E4E9CCBE199B}" type="CELLRANGE">
                      <a:rPr lang="lv-LV"/>
                      <a:pPr/>
                      <a:t>[CELLRANGE]</a:t>
                    </a:fld>
                    <a:endParaRPr lang="lv-LV"/>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B3F8-4B38-B0F8-69CFC740A360}"/>
                </c:ext>
              </c:extLst>
            </c:dLbl>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Aluksne_forecast!$F$6:$J$6</c:f>
              <c:numCache>
                <c:formatCode>General</c:formatCode>
                <c:ptCount val="5"/>
                <c:pt idx="0">
                  <c:v>2019</c:v>
                </c:pt>
                <c:pt idx="1">
                  <c:v>2020</c:v>
                </c:pt>
                <c:pt idx="2">
                  <c:v>2021</c:v>
                </c:pt>
                <c:pt idx="3">
                  <c:v>2022</c:v>
                </c:pt>
                <c:pt idx="4">
                  <c:v>2023</c:v>
                </c:pt>
              </c:numCache>
            </c:numRef>
          </c:cat>
          <c:val>
            <c:numRef>
              <c:f>Aluksne_forecast!$F$198:$J$198</c:f>
              <c:numCache>
                <c:formatCode>General</c:formatCode>
                <c:ptCount val="5"/>
                <c:pt idx="0">
                  <c:v>1</c:v>
                </c:pt>
                <c:pt idx="1">
                  <c:v>1</c:v>
                </c:pt>
                <c:pt idx="2">
                  <c:v>1</c:v>
                </c:pt>
                <c:pt idx="3">
                  <c:v>1</c:v>
                </c:pt>
                <c:pt idx="4">
                  <c:v>1</c:v>
                </c:pt>
              </c:numCache>
            </c:numRef>
          </c:val>
          <c:extLst>
            <c:ext xmlns:c15="http://schemas.microsoft.com/office/drawing/2012/chart" uri="{02D57815-91ED-43cb-92C2-25804820EDAC}">
              <c15:datalabelsRange>
                <c15:f>Aluksne_forecast!$F$196:$J$196</c15:f>
                <c15:dlblRangeCache>
                  <c:ptCount val="5"/>
                  <c:pt idx="0">
                    <c:v> 14,3 </c:v>
                  </c:pt>
                  <c:pt idx="1">
                    <c:v> 14,0 </c:v>
                  </c:pt>
                  <c:pt idx="2">
                    <c:v> 13,9 </c:v>
                  </c:pt>
                  <c:pt idx="3">
                    <c:v> 13,6 </c:v>
                  </c:pt>
                  <c:pt idx="4">
                    <c:v> 13,3 </c:v>
                  </c:pt>
                </c15:dlblRangeCache>
              </c15:datalabelsRange>
            </c:ext>
            <c:ext xmlns:c16="http://schemas.microsoft.com/office/drawing/2014/chart" uri="{C3380CC4-5D6E-409C-BE32-E72D297353CC}">
              <c16:uniqueId val="{00000008-B3F8-4B38-B0F8-69CFC740A360}"/>
            </c:ext>
          </c:extLst>
        </c:ser>
        <c:dLbls>
          <c:dLblPos val="ctr"/>
          <c:showLegendKey val="0"/>
          <c:showVal val="1"/>
          <c:showCatName val="0"/>
          <c:showSerName val="0"/>
          <c:showPercent val="0"/>
          <c:showBubbleSize val="0"/>
        </c:dLbls>
        <c:gapWidth val="150"/>
        <c:overlap val="100"/>
        <c:axId val="676452928"/>
        <c:axId val="2070587104"/>
      </c:barChart>
      <c:catAx>
        <c:axId val="676452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crossAx val="2070587104"/>
        <c:crosses val="autoZero"/>
        <c:auto val="1"/>
        <c:lblAlgn val="ctr"/>
        <c:lblOffset val="100"/>
        <c:noMultiLvlLbl val="0"/>
      </c:catAx>
      <c:valAx>
        <c:axId val="2070587104"/>
        <c:scaling>
          <c:orientation val="minMax"/>
          <c:max val="18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crossAx val="676452928"/>
        <c:crosses val="autoZero"/>
        <c:crossBetween val="between"/>
        <c:dispUnits>
          <c:builtInUnit val="thousands"/>
          <c:dispUnitsLbl>
            <c:tx>
              <c:rich>
                <a:bodyPr rot="-54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r>
                    <a:rPr lang="lv-LV"/>
                    <a:t>Tūkst.</a:t>
                  </a:r>
                  <a:endParaRPr lang="en-US"/>
                </a:p>
              </c:rich>
            </c:tx>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EYInterstate Light" panose="02000506000000020004" pitchFamily="2" charset="0"/>
        </a:defRPr>
      </a:pPr>
      <a:endParaRPr lang="lv-LV"/>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EYInterstate Light" panose="02000506000000020004" pitchFamily="2" charset="0"/>
                <a:ea typeface="+mn-ea"/>
                <a:cs typeface="+mn-cs"/>
              </a:defRPr>
            </a:pPr>
            <a:r>
              <a:rPr lang="lv-LV"/>
              <a:t>Alūksnes novada darbavietu skaits publiskajā un privātajā sektorā, 2021 - 2022, tūkst.</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EYInterstate Light" panose="02000506000000020004" pitchFamily="2" charset="0"/>
              <a:ea typeface="+mn-ea"/>
              <a:cs typeface="+mn-cs"/>
            </a:defRPr>
          </a:pPr>
          <a:endParaRPr lang="lv-LV"/>
        </a:p>
      </c:txPr>
    </c:title>
    <c:autoTitleDeleted val="0"/>
    <c:plotArea>
      <c:layout/>
      <c:barChart>
        <c:barDir val="col"/>
        <c:grouping val="clustered"/>
        <c:varyColors val="0"/>
        <c:ser>
          <c:idx val="0"/>
          <c:order val="0"/>
          <c:tx>
            <c:strRef>
              <c:f>Aluksne_forecast!$B$282</c:f>
              <c:strCache>
                <c:ptCount val="1"/>
                <c:pt idx="0">
                  <c:v>Darbavietas publiskajā sektorā</c:v>
                </c:pt>
              </c:strCache>
            </c:strRef>
          </c:tx>
          <c:spPr>
            <a:solidFill>
              <a:srgbClr val="FFE600"/>
            </a:solidFill>
            <a:ln>
              <a:noFill/>
            </a:ln>
            <a:effectLst/>
          </c:spPr>
          <c:invertIfNegative val="0"/>
          <c:dLbls>
            <c:numFmt formatCode="#,##0.00" sourceLinked="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Aluksne_forecast!$H$6:$I$6</c:f>
              <c:numCache>
                <c:formatCode>General</c:formatCode>
                <c:ptCount val="2"/>
                <c:pt idx="0">
                  <c:v>2021</c:v>
                </c:pt>
                <c:pt idx="1">
                  <c:v>2022</c:v>
                </c:pt>
              </c:numCache>
            </c:numRef>
          </c:cat>
          <c:val>
            <c:numRef>
              <c:f>Aluksne_forecast!$H$282:$I$282</c:f>
              <c:numCache>
                <c:formatCode>#\ ##0_ ;\-#\ ##0\ </c:formatCode>
                <c:ptCount val="2"/>
                <c:pt idx="0">
                  <c:v>1811</c:v>
                </c:pt>
                <c:pt idx="1">
                  <c:v>1745</c:v>
                </c:pt>
              </c:numCache>
            </c:numRef>
          </c:val>
          <c:extLst>
            <c:ext xmlns:c16="http://schemas.microsoft.com/office/drawing/2014/chart" uri="{C3380CC4-5D6E-409C-BE32-E72D297353CC}">
              <c16:uniqueId val="{00000000-F16B-430E-A871-A59ED48CB07B}"/>
            </c:ext>
          </c:extLst>
        </c:ser>
        <c:ser>
          <c:idx val="1"/>
          <c:order val="1"/>
          <c:tx>
            <c:strRef>
              <c:f>Aluksne_forecast!$B$283</c:f>
              <c:strCache>
                <c:ptCount val="1"/>
                <c:pt idx="0">
                  <c:v>Darbavietas privātajā sektorā</c:v>
                </c:pt>
              </c:strCache>
            </c:strRef>
          </c:tx>
          <c:spPr>
            <a:solidFill>
              <a:srgbClr val="A5A5B5"/>
            </a:solidFill>
            <a:ln>
              <a:noFill/>
            </a:ln>
            <a:effectLst/>
          </c:spPr>
          <c:invertIfNegative val="0"/>
          <c:dLbls>
            <c:numFmt formatCode="#,##0.00" sourceLinked="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Aluksne_forecast!$H$6:$I$6</c:f>
              <c:numCache>
                <c:formatCode>General</c:formatCode>
                <c:ptCount val="2"/>
                <c:pt idx="0">
                  <c:v>2021</c:v>
                </c:pt>
                <c:pt idx="1">
                  <c:v>2022</c:v>
                </c:pt>
              </c:numCache>
            </c:numRef>
          </c:cat>
          <c:val>
            <c:numRef>
              <c:f>Aluksne_forecast!$H$283:$I$283</c:f>
              <c:numCache>
                <c:formatCode>#\ ##0_ ;\-#\ ##0\ </c:formatCode>
                <c:ptCount val="2"/>
                <c:pt idx="0">
                  <c:v>2403</c:v>
                </c:pt>
                <c:pt idx="1">
                  <c:v>2357</c:v>
                </c:pt>
              </c:numCache>
            </c:numRef>
          </c:val>
          <c:extLst>
            <c:ext xmlns:c16="http://schemas.microsoft.com/office/drawing/2014/chart" uri="{C3380CC4-5D6E-409C-BE32-E72D297353CC}">
              <c16:uniqueId val="{00000001-F16B-430E-A871-A59ED48CB07B}"/>
            </c:ext>
          </c:extLst>
        </c:ser>
        <c:dLbls>
          <c:dLblPos val="inEnd"/>
          <c:showLegendKey val="0"/>
          <c:showVal val="1"/>
          <c:showCatName val="0"/>
          <c:showSerName val="0"/>
          <c:showPercent val="0"/>
          <c:showBubbleSize val="0"/>
        </c:dLbls>
        <c:gapWidth val="219"/>
        <c:overlap val="-27"/>
        <c:axId val="92738495"/>
        <c:axId val="771495184"/>
      </c:barChart>
      <c:catAx>
        <c:axId val="92738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crossAx val="771495184"/>
        <c:crosses val="autoZero"/>
        <c:auto val="1"/>
        <c:lblAlgn val="ctr"/>
        <c:lblOffset val="100"/>
        <c:noMultiLvlLbl val="0"/>
      </c:catAx>
      <c:valAx>
        <c:axId val="771495184"/>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crossAx val="92738495"/>
        <c:crosses val="autoZero"/>
        <c:crossBetween val="between"/>
        <c:dispUnits>
          <c:builtInUnit val="thousands"/>
          <c:dispUnitsLbl>
            <c:tx>
              <c:rich>
                <a:bodyPr rot="-54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r>
                    <a:rPr lang="lv-LV"/>
                    <a:t>Tūkst.</a:t>
                  </a:r>
                  <a:endParaRPr lang="en-US"/>
                </a:p>
              </c:rich>
            </c:tx>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EYInterstate Light" panose="02000506000000020004" pitchFamily="2" charset="0"/>
        </a:defRPr>
      </a:pPr>
      <a:endParaRPr lang="lv-LV"/>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EYInterstate Light" panose="02000506000000020004" pitchFamily="2" charset="0"/>
                <a:ea typeface="+mn-ea"/>
                <a:cs typeface="+mn-cs"/>
              </a:defRPr>
            </a:pPr>
            <a:r>
              <a:rPr lang="lv-LV"/>
              <a:t>Vidējās mēnešalgas (neto) dinamika Alūksnes novadā un Latvijā, 2019 – 2023, EUR</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EYInterstate Light" panose="02000506000000020004" pitchFamily="2" charset="0"/>
              <a:ea typeface="+mn-ea"/>
              <a:cs typeface="+mn-cs"/>
            </a:defRPr>
          </a:pPr>
          <a:endParaRPr lang="lv-LV"/>
        </a:p>
      </c:txPr>
    </c:title>
    <c:autoTitleDeleted val="0"/>
    <c:plotArea>
      <c:layout/>
      <c:barChart>
        <c:barDir val="col"/>
        <c:grouping val="clustered"/>
        <c:varyColors val="0"/>
        <c:ser>
          <c:idx val="0"/>
          <c:order val="0"/>
          <c:tx>
            <c:strRef>
              <c:f>Aluksne_forecast!$B$272</c:f>
              <c:strCache>
                <c:ptCount val="1"/>
                <c:pt idx="0">
                  <c:v>Alūksnes novadā</c:v>
                </c:pt>
              </c:strCache>
            </c:strRef>
          </c:tx>
          <c:spPr>
            <a:solidFill>
              <a:srgbClr val="A5A5B5"/>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Aluksne_forecast!$F$6:$J$6</c:f>
              <c:numCache>
                <c:formatCode>General</c:formatCode>
                <c:ptCount val="5"/>
                <c:pt idx="0">
                  <c:v>2019</c:v>
                </c:pt>
                <c:pt idx="1">
                  <c:v>2020</c:v>
                </c:pt>
                <c:pt idx="2">
                  <c:v>2021</c:v>
                </c:pt>
                <c:pt idx="3">
                  <c:v>2022</c:v>
                </c:pt>
                <c:pt idx="4">
                  <c:v>2023</c:v>
                </c:pt>
              </c:numCache>
            </c:numRef>
          </c:cat>
          <c:val>
            <c:numRef>
              <c:f>Aluksne_forecast!$F$272:$J$272</c:f>
              <c:numCache>
                <c:formatCode>#\ ##0_ ;\-#\ ##0\ </c:formatCode>
                <c:ptCount val="5"/>
                <c:pt idx="0">
                  <c:v>594</c:v>
                </c:pt>
                <c:pt idx="1">
                  <c:v>614</c:v>
                </c:pt>
                <c:pt idx="2">
                  <c:v>677</c:v>
                </c:pt>
                <c:pt idx="3">
                  <c:v>760</c:v>
                </c:pt>
                <c:pt idx="4">
                  <c:v>869</c:v>
                </c:pt>
              </c:numCache>
            </c:numRef>
          </c:val>
          <c:extLst>
            <c:ext xmlns:c16="http://schemas.microsoft.com/office/drawing/2014/chart" uri="{C3380CC4-5D6E-409C-BE32-E72D297353CC}">
              <c16:uniqueId val="{00000000-52ED-47C4-81F3-8F09990B3B30}"/>
            </c:ext>
          </c:extLst>
        </c:ser>
        <c:dLbls>
          <c:dLblPos val="inEnd"/>
          <c:showLegendKey val="0"/>
          <c:showVal val="1"/>
          <c:showCatName val="0"/>
          <c:showSerName val="0"/>
          <c:showPercent val="0"/>
          <c:showBubbleSize val="0"/>
        </c:dLbls>
        <c:gapWidth val="150"/>
        <c:axId val="382297039"/>
        <c:axId val="771503824"/>
      </c:barChart>
      <c:lineChart>
        <c:grouping val="standard"/>
        <c:varyColors val="0"/>
        <c:ser>
          <c:idx val="1"/>
          <c:order val="1"/>
          <c:tx>
            <c:strRef>
              <c:f>Aluksne_forecast!$B$273</c:f>
              <c:strCache>
                <c:ptCount val="1"/>
                <c:pt idx="0">
                  <c:v>Latvijā</c:v>
                </c:pt>
              </c:strCache>
            </c:strRef>
          </c:tx>
          <c:spPr>
            <a:ln w="28575" cap="rnd">
              <a:solidFill>
                <a:srgbClr val="FFE600"/>
              </a:solidFill>
              <a:round/>
            </a:ln>
            <a:effectLst/>
          </c:spPr>
          <c:marker>
            <c:symbol val="none"/>
          </c:marker>
          <c:dLbls>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highlight>
                      <a:srgbClr val="FFE600"/>
                    </a:highlight>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Aluksne_forecast!$F$6:$J$6</c:f>
              <c:numCache>
                <c:formatCode>General</c:formatCode>
                <c:ptCount val="5"/>
                <c:pt idx="0">
                  <c:v>2019</c:v>
                </c:pt>
                <c:pt idx="1">
                  <c:v>2020</c:v>
                </c:pt>
                <c:pt idx="2">
                  <c:v>2021</c:v>
                </c:pt>
                <c:pt idx="3">
                  <c:v>2022</c:v>
                </c:pt>
                <c:pt idx="4">
                  <c:v>2023</c:v>
                </c:pt>
              </c:numCache>
            </c:numRef>
          </c:cat>
          <c:val>
            <c:numRef>
              <c:f>Aluksne_forecast!$F$273:$J$273</c:f>
              <c:numCache>
                <c:formatCode>#\ ##0_ ;\-#\ ##0\ </c:formatCode>
                <c:ptCount val="5"/>
                <c:pt idx="0">
                  <c:v>733</c:v>
                </c:pt>
                <c:pt idx="1">
                  <c:v>767</c:v>
                </c:pt>
                <c:pt idx="2">
                  <c:v>855</c:v>
                </c:pt>
                <c:pt idx="3">
                  <c:v>946</c:v>
                </c:pt>
                <c:pt idx="4">
                  <c:v>1059.5200000000002</c:v>
                </c:pt>
              </c:numCache>
            </c:numRef>
          </c:val>
          <c:smooth val="0"/>
          <c:extLst>
            <c:ext xmlns:c16="http://schemas.microsoft.com/office/drawing/2014/chart" uri="{C3380CC4-5D6E-409C-BE32-E72D297353CC}">
              <c16:uniqueId val="{00000001-52ED-47C4-81F3-8F09990B3B30}"/>
            </c:ext>
          </c:extLst>
        </c:ser>
        <c:dLbls>
          <c:showLegendKey val="0"/>
          <c:showVal val="1"/>
          <c:showCatName val="0"/>
          <c:showSerName val="0"/>
          <c:showPercent val="0"/>
          <c:showBubbleSize val="0"/>
        </c:dLbls>
        <c:marker val="1"/>
        <c:smooth val="0"/>
        <c:axId val="382297039"/>
        <c:axId val="771503824"/>
      </c:lineChart>
      <c:catAx>
        <c:axId val="382297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crossAx val="771503824"/>
        <c:crosses val="autoZero"/>
        <c:auto val="1"/>
        <c:lblAlgn val="ctr"/>
        <c:lblOffset val="100"/>
        <c:noMultiLvlLbl val="0"/>
      </c:catAx>
      <c:valAx>
        <c:axId val="771503824"/>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r>
                  <a:rPr lang="lv-LV"/>
                  <a:t>EUR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title>
        <c:numFmt formatCode="#\ ##0_ ;\-#\ ##0\ "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crossAx val="3822970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EYInterstate Light" panose="02000506000000020004" pitchFamily="2" charset="0"/>
        </a:defRPr>
      </a:pPr>
      <a:endParaRPr lang="lv-LV"/>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EYInterstate Light" panose="02000506000000020004" pitchFamily="2" charset="0"/>
                <a:ea typeface="+mn-ea"/>
                <a:cs typeface="+mn-cs"/>
              </a:defRPr>
            </a:pPr>
            <a:r>
              <a:rPr lang="lv-LV"/>
              <a:t>Vidējā bruto alga Alūksnes novadā un Latvijā, 2023, EUR</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EYInterstate Light" panose="02000506000000020004" pitchFamily="2" charset="0"/>
              <a:ea typeface="+mn-ea"/>
              <a:cs typeface="+mn-cs"/>
            </a:defRPr>
          </a:pPr>
          <a:endParaRPr lang="lv-LV"/>
        </a:p>
      </c:txPr>
    </c:title>
    <c:autoTitleDeleted val="0"/>
    <c:plotArea>
      <c:layout/>
      <c:barChart>
        <c:barDir val="bar"/>
        <c:grouping val="clustered"/>
        <c:varyColors val="0"/>
        <c:ser>
          <c:idx val="0"/>
          <c:order val="0"/>
          <c:tx>
            <c:strRef>
              <c:f>Aluksne_forecast!$S$361</c:f>
              <c:strCache>
                <c:ptCount val="1"/>
                <c:pt idx="0">
                  <c:v>Vidējā alga Alūksnes novadā</c:v>
                </c:pt>
              </c:strCache>
            </c:strRef>
          </c:tx>
          <c:spPr>
            <a:solidFill>
              <a:srgbClr val="A5A5B5"/>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Aluksne_forecast!$R$362:$R$382</c:f>
              <c:strCache>
                <c:ptCount val="21"/>
                <c:pt idx="0">
                  <c:v>I Izmitināšana un ēdināšanas pakalpojumi</c:v>
                </c:pt>
                <c:pt idx="1">
                  <c:v>P Izglītība</c:v>
                </c:pt>
                <c:pt idx="2">
                  <c:v>L Operācijas ar nekustamo īpašumu</c:v>
                </c:pt>
                <c:pt idx="3">
                  <c:v>R Māksla, izklaide un atpūta</c:v>
                </c:pt>
                <c:pt idx="4">
                  <c:v>S Citi pakalpojumi</c:v>
                </c:pt>
                <c:pt idx="5">
                  <c:v>T Mājsaimniecību kā darba devēju darbība, pašpatēriņa preču ražošana un pakalpojumu sniegšana individuālajās mājsaimniecībās</c:v>
                </c:pt>
                <c:pt idx="6">
                  <c:v>U Ārpusteritoriālo organizāciju un institūciju darbība</c:v>
                </c:pt>
                <c:pt idx="7">
                  <c:v>N Administratīvo un apkalpojošo dienestu darbība</c:v>
                </c:pt>
                <c:pt idx="8">
                  <c:v>G Vairumtirdzniecība un mazumtirdzniecība, automobiļu un motociklu remonts</c:v>
                </c:pt>
                <c:pt idx="9">
                  <c:v>C Apstrādes rūpniecība</c:v>
                </c:pt>
                <c:pt idx="10">
                  <c:v>F Būvniecība</c:v>
                </c:pt>
                <c:pt idx="11">
                  <c:v>H Transports un uzglabāšana</c:v>
                </c:pt>
                <c:pt idx="12">
                  <c:v>A Lauksaimniecība, mežsaimniecība un zivsaimniecība</c:v>
                </c:pt>
                <c:pt idx="13">
                  <c:v>E Ūdens apgāde, notekūdeņu, atkritumu apsaimniekošana un sanācija</c:v>
                </c:pt>
                <c:pt idx="14">
                  <c:v>B Ieguves rūpniecība un karjeru izstrāde</c:v>
                </c:pt>
                <c:pt idx="15">
                  <c:v>Q Veselība un sociālā aprūpe</c:v>
                </c:pt>
                <c:pt idx="16">
                  <c:v>O Valsts pārvalde un aizsardzība, obligātā sociālā apdrošināšana</c:v>
                </c:pt>
                <c:pt idx="17">
                  <c:v>D Elektroenerģija, gāzes apgāde, siltumapgāde un gaisa kondicionēšana</c:v>
                </c:pt>
                <c:pt idx="18">
                  <c:v>M Profesionālie, zinātniskie un tehniskie pakalpojumi</c:v>
                </c:pt>
                <c:pt idx="19">
                  <c:v>J Informācijas un komunikācijas pakalpojumi</c:v>
                </c:pt>
                <c:pt idx="20">
                  <c:v>K Finanšu un apdrošināšanas darbības</c:v>
                </c:pt>
              </c:strCache>
            </c:strRef>
          </c:cat>
          <c:val>
            <c:numRef>
              <c:f>Aluksne_forecast!$S$362:$S$382</c:f>
              <c:numCache>
                <c:formatCode>_-* #\ ##0_-;\-* #\ ##0_-;_-* "-"??_-;_-@_-</c:formatCode>
                <c:ptCount val="21"/>
                <c:pt idx="0">
                  <c:v>758.4</c:v>
                </c:pt>
                <c:pt idx="1">
                  <c:v>938.4</c:v>
                </c:pt>
                <c:pt idx="2">
                  <c:v>940.8</c:v>
                </c:pt>
                <c:pt idx="3">
                  <c:v>963.2</c:v>
                </c:pt>
                <c:pt idx="4">
                  <c:v>975.2</c:v>
                </c:pt>
                <c:pt idx="5">
                  <c:v>975.2</c:v>
                </c:pt>
                <c:pt idx="6">
                  <c:v>975.2</c:v>
                </c:pt>
                <c:pt idx="7">
                  <c:v>994.4</c:v>
                </c:pt>
                <c:pt idx="8">
                  <c:v>1033.5999999999999</c:v>
                </c:pt>
                <c:pt idx="9">
                  <c:v>1100</c:v>
                </c:pt>
                <c:pt idx="10">
                  <c:v>1115.2</c:v>
                </c:pt>
                <c:pt idx="11">
                  <c:v>1132.8</c:v>
                </c:pt>
                <c:pt idx="12">
                  <c:v>1158.4000000000001</c:v>
                </c:pt>
                <c:pt idx="13">
                  <c:v>1161.5999999999999</c:v>
                </c:pt>
                <c:pt idx="14">
                  <c:v>1249.5999999999999</c:v>
                </c:pt>
                <c:pt idx="15">
                  <c:v>1265.5999999999999</c:v>
                </c:pt>
                <c:pt idx="16">
                  <c:v>1301.5999999999999</c:v>
                </c:pt>
                <c:pt idx="17">
                  <c:v>1399.2</c:v>
                </c:pt>
                <c:pt idx="18">
                  <c:v>1478.4</c:v>
                </c:pt>
                <c:pt idx="19">
                  <c:v>1906.4</c:v>
                </c:pt>
                <c:pt idx="20">
                  <c:v>1964</c:v>
                </c:pt>
              </c:numCache>
            </c:numRef>
          </c:val>
          <c:extLst>
            <c:ext xmlns:c16="http://schemas.microsoft.com/office/drawing/2014/chart" uri="{C3380CC4-5D6E-409C-BE32-E72D297353CC}">
              <c16:uniqueId val="{00000000-A6AC-4390-B93A-21C8853C8A48}"/>
            </c:ext>
          </c:extLst>
        </c:ser>
        <c:ser>
          <c:idx val="1"/>
          <c:order val="1"/>
          <c:tx>
            <c:strRef>
              <c:f>Aluksne_forecast!$T$361</c:f>
              <c:strCache>
                <c:ptCount val="1"/>
                <c:pt idx="0">
                  <c:v>Vidējā alga Latvijā</c:v>
                </c:pt>
              </c:strCache>
            </c:strRef>
          </c:tx>
          <c:spPr>
            <a:solidFill>
              <a:srgbClr val="FFE600"/>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Aluksne_forecast!$R$362:$R$382</c:f>
              <c:strCache>
                <c:ptCount val="21"/>
                <c:pt idx="0">
                  <c:v>I Izmitināšana un ēdināšanas pakalpojumi</c:v>
                </c:pt>
                <c:pt idx="1">
                  <c:v>P Izglītība</c:v>
                </c:pt>
                <c:pt idx="2">
                  <c:v>L Operācijas ar nekustamo īpašumu</c:v>
                </c:pt>
                <c:pt idx="3">
                  <c:v>R Māksla, izklaide un atpūta</c:v>
                </c:pt>
                <c:pt idx="4">
                  <c:v>S Citi pakalpojumi</c:v>
                </c:pt>
                <c:pt idx="5">
                  <c:v>T Mājsaimniecību kā darba devēju darbība, pašpatēriņa preču ražošana un pakalpojumu sniegšana individuālajās mājsaimniecībās</c:v>
                </c:pt>
                <c:pt idx="6">
                  <c:v>U Ārpusteritoriālo organizāciju un institūciju darbība</c:v>
                </c:pt>
                <c:pt idx="7">
                  <c:v>N Administratīvo un apkalpojošo dienestu darbība</c:v>
                </c:pt>
                <c:pt idx="8">
                  <c:v>G Vairumtirdzniecība un mazumtirdzniecība, automobiļu un motociklu remonts</c:v>
                </c:pt>
                <c:pt idx="9">
                  <c:v>C Apstrādes rūpniecība</c:v>
                </c:pt>
                <c:pt idx="10">
                  <c:v>F Būvniecība</c:v>
                </c:pt>
                <c:pt idx="11">
                  <c:v>H Transports un uzglabāšana</c:v>
                </c:pt>
                <c:pt idx="12">
                  <c:v>A Lauksaimniecība, mežsaimniecība un zivsaimniecība</c:v>
                </c:pt>
                <c:pt idx="13">
                  <c:v>E Ūdens apgāde, notekūdeņu, atkritumu apsaimniekošana un sanācija</c:v>
                </c:pt>
                <c:pt idx="14">
                  <c:v>B Ieguves rūpniecība un karjeru izstrāde</c:v>
                </c:pt>
                <c:pt idx="15">
                  <c:v>Q Veselība un sociālā aprūpe</c:v>
                </c:pt>
                <c:pt idx="16">
                  <c:v>O Valsts pārvalde un aizsardzība, obligātā sociālā apdrošināšana</c:v>
                </c:pt>
                <c:pt idx="17">
                  <c:v>D Elektroenerģija, gāzes apgāde, siltumapgāde un gaisa kondicionēšana</c:v>
                </c:pt>
                <c:pt idx="18">
                  <c:v>M Profesionālie, zinātniskie un tehniskie pakalpojumi</c:v>
                </c:pt>
                <c:pt idx="19">
                  <c:v>J Informācijas un komunikācijas pakalpojumi</c:v>
                </c:pt>
                <c:pt idx="20">
                  <c:v>K Finanšu un apdrošināšanas darbības</c:v>
                </c:pt>
              </c:strCache>
            </c:strRef>
          </c:cat>
          <c:val>
            <c:numRef>
              <c:f>Aluksne_forecast!$T$362:$T$382</c:f>
              <c:numCache>
                <c:formatCode>#,##0</c:formatCode>
                <c:ptCount val="21"/>
                <c:pt idx="0">
                  <c:v>948</c:v>
                </c:pt>
                <c:pt idx="1">
                  <c:v>1173</c:v>
                </c:pt>
                <c:pt idx="2">
                  <c:v>1176</c:v>
                </c:pt>
                <c:pt idx="3">
                  <c:v>1204</c:v>
                </c:pt>
                <c:pt idx="4">
                  <c:v>1219</c:v>
                </c:pt>
                <c:pt idx="5">
                  <c:v>1219</c:v>
                </c:pt>
                <c:pt idx="6">
                  <c:v>1219</c:v>
                </c:pt>
                <c:pt idx="7">
                  <c:v>1243</c:v>
                </c:pt>
                <c:pt idx="8">
                  <c:v>1292</c:v>
                </c:pt>
                <c:pt idx="9">
                  <c:v>1375</c:v>
                </c:pt>
                <c:pt idx="10">
                  <c:v>1394</c:v>
                </c:pt>
                <c:pt idx="11">
                  <c:v>1416</c:v>
                </c:pt>
                <c:pt idx="12">
                  <c:v>1448</c:v>
                </c:pt>
                <c:pt idx="13">
                  <c:v>1452</c:v>
                </c:pt>
                <c:pt idx="14">
                  <c:v>1562</c:v>
                </c:pt>
                <c:pt idx="15">
                  <c:v>1582</c:v>
                </c:pt>
                <c:pt idx="16">
                  <c:v>1627</c:v>
                </c:pt>
                <c:pt idx="17">
                  <c:v>1749</c:v>
                </c:pt>
                <c:pt idx="18">
                  <c:v>1848</c:v>
                </c:pt>
                <c:pt idx="19">
                  <c:v>2383</c:v>
                </c:pt>
                <c:pt idx="20">
                  <c:v>2455</c:v>
                </c:pt>
              </c:numCache>
            </c:numRef>
          </c:val>
          <c:extLst>
            <c:ext xmlns:c16="http://schemas.microsoft.com/office/drawing/2014/chart" uri="{C3380CC4-5D6E-409C-BE32-E72D297353CC}">
              <c16:uniqueId val="{00000001-A6AC-4390-B93A-21C8853C8A48}"/>
            </c:ext>
          </c:extLst>
        </c:ser>
        <c:dLbls>
          <c:dLblPos val="outEnd"/>
          <c:showLegendKey val="0"/>
          <c:showVal val="1"/>
          <c:showCatName val="0"/>
          <c:showSerName val="0"/>
          <c:showPercent val="0"/>
          <c:showBubbleSize val="0"/>
        </c:dLbls>
        <c:gapWidth val="100"/>
        <c:axId val="1409722856"/>
        <c:axId val="1409723216"/>
      </c:barChart>
      <c:catAx>
        <c:axId val="1409722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crossAx val="1409723216"/>
        <c:crosses val="autoZero"/>
        <c:auto val="1"/>
        <c:lblAlgn val="ctr"/>
        <c:lblOffset val="100"/>
        <c:noMultiLvlLbl val="0"/>
      </c:catAx>
      <c:valAx>
        <c:axId val="1409723216"/>
        <c:scaling>
          <c:orientation val="minMax"/>
        </c:scaling>
        <c:delete val="0"/>
        <c:axPos val="b"/>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crossAx val="1409722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EYInterstate Light" panose="02000506000000020004" pitchFamily="2" charset="0"/>
        </a:defRPr>
      </a:pPr>
      <a:endParaRPr lang="lv-LV"/>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solidFill>
                <a:latin typeface="EYInterstate Light" panose="02000506000000020004" pitchFamily="2" charset="0"/>
                <a:ea typeface="+mn-ea"/>
                <a:cs typeface="+mn-cs"/>
              </a:defRPr>
            </a:pPr>
            <a:r>
              <a:rPr lang="lv-LV"/>
              <a:t>Ģimeņu tipu dalījums Latvijā 2021. gada sākumā</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EYInterstate Light" panose="02000506000000020004" pitchFamily="2" charset="0"/>
              <a:ea typeface="+mn-ea"/>
              <a:cs typeface="+mn-cs"/>
            </a:defRPr>
          </a:pPr>
          <a:endParaRPr lang="lv-LV"/>
        </a:p>
      </c:txPr>
    </c:title>
    <c:autoTitleDeleted val="0"/>
    <c:plotArea>
      <c:layout/>
      <c:barChart>
        <c:barDir val="bar"/>
        <c:grouping val="stacked"/>
        <c:varyColors val="0"/>
        <c:ser>
          <c:idx val="0"/>
          <c:order val="0"/>
          <c:tx>
            <c:strRef>
              <c:f>Liepaja_forecast!$B$306</c:f>
              <c:strCache>
                <c:ptCount val="1"/>
                <c:pt idx="0">
                  <c:v>Pāris bez bērniem</c:v>
                </c:pt>
              </c:strCache>
            </c:strRef>
          </c:tx>
          <c:spPr>
            <a:solidFill>
              <a:srgbClr val="FFE600"/>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Liepaja_forecast!$E$306</c:f>
              <c:numCache>
                <c:formatCode>0.0%</c:formatCode>
                <c:ptCount val="1"/>
                <c:pt idx="0">
                  <c:v>0.224</c:v>
                </c:pt>
              </c:numCache>
            </c:numRef>
          </c:val>
          <c:extLst>
            <c:ext xmlns:c16="http://schemas.microsoft.com/office/drawing/2014/chart" uri="{C3380CC4-5D6E-409C-BE32-E72D297353CC}">
              <c16:uniqueId val="{00000000-6DE1-4433-865C-706CBB964338}"/>
            </c:ext>
          </c:extLst>
        </c:ser>
        <c:ser>
          <c:idx val="1"/>
          <c:order val="1"/>
          <c:tx>
            <c:strRef>
              <c:f>Liepaja_forecast!$B$307</c:f>
              <c:strCache>
                <c:ptCount val="1"/>
                <c:pt idx="0">
                  <c:v>Viens vecāks ar nepilngadīgiem bērniem</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Liepaja_forecast!$E$307</c:f>
              <c:numCache>
                <c:formatCode>0.0%</c:formatCode>
                <c:ptCount val="1"/>
                <c:pt idx="0">
                  <c:v>0.24</c:v>
                </c:pt>
              </c:numCache>
            </c:numRef>
          </c:val>
          <c:extLst>
            <c:ext xmlns:c16="http://schemas.microsoft.com/office/drawing/2014/chart" uri="{C3380CC4-5D6E-409C-BE32-E72D297353CC}">
              <c16:uniqueId val="{00000001-6DE1-4433-865C-706CBB964338}"/>
            </c:ext>
          </c:extLst>
        </c:ser>
        <c:ser>
          <c:idx val="2"/>
          <c:order val="2"/>
          <c:tx>
            <c:strRef>
              <c:f>Liepaja_forecast!$B$308</c:f>
              <c:strCache>
                <c:ptCount val="1"/>
                <c:pt idx="0">
                  <c:v>Viens vecāks ar pilngadīgiem bērniem</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Liepaja_forecast!$E$308</c:f>
              <c:numCache>
                <c:formatCode>0.0%</c:formatCode>
                <c:ptCount val="1"/>
                <c:pt idx="0">
                  <c:v>0.217</c:v>
                </c:pt>
              </c:numCache>
            </c:numRef>
          </c:val>
          <c:extLst>
            <c:ext xmlns:c16="http://schemas.microsoft.com/office/drawing/2014/chart" uri="{C3380CC4-5D6E-409C-BE32-E72D297353CC}">
              <c16:uniqueId val="{00000002-6DE1-4433-865C-706CBB964338}"/>
            </c:ext>
          </c:extLst>
        </c:ser>
        <c:ser>
          <c:idx val="3"/>
          <c:order val="3"/>
          <c:tx>
            <c:strRef>
              <c:f>Liepaja_forecast!$B$309</c:f>
              <c:strCache>
                <c:ptCount val="1"/>
                <c:pt idx="0">
                  <c:v>Precēta pāra ģimenes ar nepilngadīgiem bērniem</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Liepaja_forecast!$E$309</c:f>
              <c:numCache>
                <c:formatCode>0.0%</c:formatCode>
                <c:ptCount val="1"/>
                <c:pt idx="0">
                  <c:v>0.16300000000000001</c:v>
                </c:pt>
              </c:numCache>
            </c:numRef>
          </c:val>
          <c:extLst>
            <c:ext xmlns:c16="http://schemas.microsoft.com/office/drawing/2014/chart" uri="{C3380CC4-5D6E-409C-BE32-E72D297353CC}">
              <c16:uniqueId val="{00000003-6DE1-4433-865C-706CBB964338}"/>
            </c:ext>
          </c:extLst>
        </c:ser>
        <c:ser>
          <c:idx val="4"/>
          <c:order val="4"/>
          <c:tx>
            <c:strRef>
              <c:f>Liepaja_forecast!$B$310</c:f>
              <c:strCache>
                <c:ptCount val="1"/>
                <c:pt idx="0">
                  <c:v>Precēta pāra ģimenes ar pilngadīgiem bērniem</c:v>
                </c:pt>
              </c:strCache>
            </c:strRef>
          </c:tx>
          <c:spPr>
            <a:solidFill>
              <a:schemeClr val="bg1">
                <a:lumMod val="95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Liepaja_forecast!$E$310</c:f>
              <c:numCache>
                <c:formatCode>0.0%</c:formatCode>
                <c:ptCount val="1"/>
                <c:pt idx="0">
                  <c:v>0.104</c:v>
                </c:pt>
              </c:numCache>
            </c:numRef>
          </c:val>
          <c:extLst>
            <c:ext xmlns:c16="http://schemas.microsoft.com/office/drawing/2014/chart" uri="{C3380CC4-5D6E-409C-BE32-E72D297353CC}">
              <c16:uniqueId val="{00000004-6DE1-4433-865C-706CBB964338}"/>
            </c:ext>
          </c:extLst>
        </c:ser>
        <c:ser>
          <c:idx val="5"/>
          <c:order val="5"/>
          <c:tx>
            <c:strRef>
              <c:f>Liepaja_forecast!$B$311</c:f>
              <c:strCache>
                <c:ptCount val="1"/>
                <c:pt idx="0">
                  <c:v>Pāri nereģistrētā kopdzīvē ar nepilngadīgiem bērniem</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Liepaja_forecast!$E$311</c:f>
              <c:numCache>
                <c:formatCode>0.0%</c:formatCode>
                <c:ptCount val="1"/>
                <c:pt idx="0">
                  <c:v>3.5000000000000003E-2</c:v>
                </c:pt>
              </c:numCache>
            </c:numRef>
          </c:val>
          <c:extLst>
            <c:ext xmlns:c16="http://schemas.microsoft.com/office/drawing/2014/chart" uri="{C3380CC4-5D6E-409C-BE32-E72D297353CC}">
              <c16:uniqueId val="{00000005-6DE1-4433-865C-706CBB964338}"/>
            </c:ext>
          </c:extLst>
        </c:ser>
        <c:ser>
          <c:idx val="6"/>
          <c:order val="6"/>
          <c:tx>
            <c:strRef>
              <c:f>Liepaja_forecast!$B$312</c:f>
              <c:strCache>
                <c:ptCount val="1"/>
                <c:pt idx="0">
                  <c:v>Pāri nereģistrētā kopdzīvē ar pilngadīgiem bērniem</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Liepaja_forecast!$E$312</c:f>
              <c:numCache>
                <c:formatCode>0.0%</c:formatCode>
                <c:ptCount val="1"/>
                <c:pt idx="0">
                  <c:v>1.7000000000000001E-2</c:v>
                </c:pt>
              </c:numCache>
            </c:numRef>
          </c:val>
          <c:extLst>
            <c:ext xmlns:c16="http://schemas.microsoft.com/office/drawing/2014/chart" uri="{C3380CC4-5D6E-409C-BE32-E72D297353CC}">
              <c16:uniqueId val="{00000006-6DE1-4433-865C-706CBB964338}"/>
            </c:ext>
          </c:extLst>
        </c:ser>
        <c:dLbls>
          <c:dLblPos val="ctr"/>
          <c:showLegendKey val="0"/>
          <c:showVal val="1"/>
          <c:showCatName val="0"/>
          <c:showSerName val="0"/>
          <c:showPercent val="0"/>
          <c:showBubbleSize val="0"/>
        </c:dLbls>
        <c:gapWidth val="0"/>
        <c:overlap val="100"/>
        <c:axId val="697971536"/>
        <c:axId val="697972976"/>
      </c:barChart>
      <c:catAx>
        <c:axId val="697971536"/>
        <c:scaling>
          <c:orientation val="minMax"/>
        </c:scaling>
        <c:delete val="1"/>
        <c:axPos val="l"/>
        <c:numFmt formatCode="General" sourceLinked="1"/>
        <c:majorTickMark val="none"/>
        <c:minorTickMark val="none"/>
        <c:tickLblPos val="nextTo"/>
        <c:crossAx val="697972976"/>
        <c:crosses val="autoZero"/>
        <c:auto val="1"/>
        <c:lblAlgn val="ctr"/>
        <c:lblOffset val="100"/>
        <c:noMultiLvlLbl val="0"/>
      </c:catAx>
      <c:valAx>
        <c:axId val="69797297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EYInterstate Light" panose="02000506000000020004" pitchFamily="2" charset="0"/>
                <a:ea typeface="+mn-ea"/>
                <a:cs typeface="+mn-cs"/>
              </a:defRPr>
            </a:pPr>
            <a:endParaRPr lang="lv-LV"/>
          </a:p>
        </c:txPr>
        <c:crossAx val="697971536"/>
        <c:crosses val="autoZero"/>
        <c:crossBetween val="between"/>
      </c:valAx>
      <c:spPr>
        <a:noFill/>
        <a:ln>
          <a:noFill/>
        </a:ln>
        <a:effectLst/>
      </c:spPr>
    </c:plotArea>
    <c:legend>
      <c:legendPos val="b"/>
      <c:layout>
        <c:manualLayout>
          <c:xMode val="edge"/>
          <c:yMode val="edge"/>
          <c:x val="0"/>
          <c:y val="0.74406609897023335"/>
          <c:w val="1"/>
          <c:h val="0.2171324286106374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EYInterstate Light" panose="02000506000000020004" pitchFamily="2" charset="0"/>
              <a:ea typeface="+mn-ea"/>
              <a:cs typeface="+mn-cs"/>
            </a:defRPr>
          </a:pPr>
          <a:endParaRPr lang="lv-LV"/>
        </a:p>
      </c:txPr>
    </c:legend>
    <c:plotVisOnly val="1"/>
    <c:dispBlanksAs val="gap"/>
    <c:showDLblsOverMax val="0"/>
  </c:chart>
  <c:spPr>
    <a:noFill/>
    <a:ln w="9525" cap="flat" cmpd="sng" algn="ctr">
      <a:noFill/>
      <a:round/>
    </a:ln>
    <a:effectLst/>
  </c:spPr>
  <c:txPr>
    <a:bodyPr/>
    <a:lstStyle/>
    <a:p>
      <a:pPr>
        <a:defRPr sz="1000">
          <a:solidFill>
            <a:schemeClr val="tx1"/>
          </a:solidFill>
          <a:latin typeface="EYInterstate Light" panose="02000506000000020004" pitchFamily="2" charset="0"/>
        </a:defRPr>
      </a:pPr>
      <a:endParaRPr lang="lv-LV"/>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solidFill>
                <a:latin typeface="EYInterstate Light" panose="02000506000000020004" pitchFamily="2" charset="0"/>
                <a:ea typeface="+mn-ea"/>
                <a:cs typeface="+mn-cs"/>
              </a:defRPr>
            </a:pPr>
            <a:r>
              <a:rPr lang="lv-LV"/>
              <a:t>Pieprasīto dzīvokļu skaits dalījumā pa istabām,</a:t>
            </a:r>
          </a:p>
          <a:p>
            <a:pPr>
              <a:defRPr/>
            </a:pPr>
            <a:r>
              <a:rPr lang="lv-LV"/>
              <a:t>2023 - 2028</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EYInterstate Light" panose="02000506000000020004" pitchFamily="2" charset="0"/>
              <a:ea typeface="+mn-ea"/>
              <a:cs typeface="+mn-cs"/>
            </a:defRPr>
          </a:pPr>
          <a:endParaRPr lang="lv-LV"/>
        </a:p>
      </c:txPr>
    </c:title>
    <c:autoTitleDeleted val="0"/>
    <c:plotArea>
      <c:layout/>
      <c:barChart>
        <c:barDir val="col"/>
        <c:grouping val="stacked"/>
        <c:varyColors val="0"/>
        <c:ser>
          <c:idx val="0"/>
          <c:order val="0"/>
          <c:tx>
            <c:strRef>
              <c:f>Alūksne_forecast!$B$189</c:f>
              <c:strCache>
                <c:ptCount val="1"/>
                <c:pt idx="0">
                  <c:v>1istabas dzīvoklis</c:v>
                </c:pt>
              </c:strCache>
            </c:strRef>
          </c:tx>
          <c:spPr>
            <a:solidFill>
              <a:srgbClr val="FFE600"/>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Alūksne_forecast!$J$6:$O$6</c:f>
              <c:numCache>
                <c:formatCode>General</c:formatCode>
                <c:ptCount val="6"/>
                <c:pt idx="0">
                  <c:v>2023</c:v>
                </c:pt>
                <c:pt idx="1">
                  <c:v>2024</c:v>
                </c:pt>
                <c:pt idx="2">
                  <c:v>2025</c:v>
                </c:pt>
                <c:pt idx="3">
                  <c:v>2026</c:v>
                </c:pt>
                <c:pt idx="4">
                  <c:v>2027</c:v>
                </c:pt>
                <c:pt idx="5">
                  <c:v>2028</c:v>
                </c:pt>
              </c:numCache>
              <c:extLst/>
            </c:numRef>
          </c:cat>
          <c:val>
            <c:numRef>
              <c:f>Alūksne_forecast!$J$189:$O$189</c:f>
              <c:numCache>
                <c:formatCode>_-* #\ ##0_-;\-* #\ ##0_-;_-* "-"??_-;_-@_-</c:formatCode>
                <c:ptCount val="6"/>
                <c:pt idx="0">
                  <c:v>4.6628004757669448</c:v>
                </c:pt>
                <c:pt idx="1">
                  <c:v>6.2035378384489155</c:v>
                </c:pt>
                <c:pt idx="2">
                  <c:v>7.6460478335327471</c:v>
                </c:pt>
                <c:pt idx="3">
                  <c:v>9.0974903965778182</c:v>
                </c:pt>
                <c:pt idx="4">
                  <c:v>10.519902113748861</c:v>
                </c:pt>
                <c:pt idx="5">
                  <c:v>11.971344676793933</c:v>
                </c:pt>
              </c:numCache>
              <c:extLst/>
            </c:numRef>
          </c:val>
          <c:extLst>
            <c:ext xmlns:c16="http://schemas.microsoft.com/office/drawing/2014/chart" uri="{C3380CC4-5D6E-409C-BE32-E72D297353CC}">
              <c16:uniqueId val="{00000000-B689-478A-AA47-1F1EEFB8D8BE}"/>
            </c:ext>
          </c:extLst>
        </c:ser>
        <c:ser>
          <c:idx val="1"/>
          <c:order val="1"/>
          <c:tx>
            <c:strRef>
              <c:f>Alūksne_forecast!$B$190</c:f>
              <c:strCache>
                <c:ptCount val="1"/>
                <c:pt idx="0">
                  <c:v>2istabu dzīvoklis</c:v>
                </c:pt>
              </c:strCache>
            </c:strRef>
          </c:tx>
          <c:spPr>
            <a:solidFill>
              <a:srgbClr val="A5A5B5"/>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Alūksne_forecast!$J$6:$O$6</c:f>
              <c:numCache>
                <c:formatCode>General</c:formatCode>
                <c:ptCount val="6"/>
                <c:pt idx="0">
                  <c:v>2023</c:v>
                </c:pt>
                <c:pt idx="1">
                  <c:v>2024</c:v>
                </c:pt>
                <c:pt idx="2">
                  <c:v>2025</c:v>
                </c:pt>
                <c:pt idx="3">
                  <c:v>2026</c:v>
                </c:pt>
                <c:pt idx="4">
                  <c:v>2027</c:v>
                </c:pt>
                <c:pt idx="5">
                  <c:v>2028</c:v>
                </c:pt>
              </c:numCache>
              <c:extLst/>
            </c:numRef>
          </c:cat>
          <c:val>
            <c:numRef>
              <c:f>Alūksne_forecast!$J$190:$O$190</c:f>
              <c:numCache>
                <c:formatCode>_-* #\ ##0_-;\-* #\ ##0_-;_-* "-"??_-;_-@_-</c:formatCode>
                <c:ptCount val="6"/>
                <c:pt idx="0">
                  <c:v>20.346765712437573</c:v>
                </c:pt>
                <c:pt idx="1">
                  <c:v>27.069983295049809</c:v>
                </c:pt>
                <c:pt idx="2">
                  <c:v>33.364572364506529</c:v>
                </c:pt>
                <c:pt idx="3">
                  <c:v>39.698139912339563</c:v>
                </c:pt>
                <c:pt idx="4">
                  <c:v>45.905027405449573</c:v>
                </c:pt>
                <c:pt idx="5">
                  <c:v>52.238594953282615</c:v>
                </c:pt>
              </c:numCache>
              <c:extLst/>
            </c:numRef>
          </c:val>
          <c:extLst>
            <c:ext xmlns:c16="http://schemas.microsoft.com/office/drawing/2014/chart" uri="{C3380CC4-5D6E-409C-BE32-E72D297353CC}">
              <c16:uniqueId val="{00000001-B689-478A-AA47-1F1EEFB8D8BE}"/>
            </c:ext>
          </c:extLst>
        </c:ser>
        <c:ser>
          <c:idx val="2"/>
          <c:order val="2"/>
          <c:tx>
            <c:strRef>
              <c:f>Alūksne_forecast!$B$191</c:f>
              <c:strCache>
                <c:ptCount val="1"/>
                <c:pt idx="0">
                  <c:v>3istabu dzīvoklis</c:v>
                </c:pt>
              </c:strCache>
            </c:strRef>
          </c:tx>
          <c:spPr>
            <a:solidFill>
              <a:srgbClr val="C4C4CD"/>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Alūksne_forecast!$J$6:$O$6</c:f>
              <c:numCache>
                <c:formatCode>General</c:formatCode>
                <c:ptCount val="6"/>
                <c:pt idx="0">
                  <c:v>2023</c:v>
                </c:pt>
                <c:pt idx="1">
                  <c:v>2024</c:v>
                </c:pt>
                <c:pt idx="2">
                  <c:v>2025</c:v>
                </c:pt>
                <c:pt idx="3">
                  <c:v>2026</c:v>
                </c:pt>
                <c:pt idx="4">
                  <c:v>2027</c:v>
                </c:pt>
                <c:pt idx="5">
                  <c:v>2028</c:v>
                </c:pt>
              </c:numCache>
              <c:extLst/>
            </c:numRef>
          </c:cat>
          <c:val>
            <c:numRef>
              <c:f>Alūksne_forecast!$J$191:$O$191</c:f>
              <c:numCache>
                <c:formatCode>_-* #\ ##0_-;\-* #\ ##0_-;_-* "-"??_-;_-@_-</c:formatCode>
                <c:ptCount val="6"/>
                <c:pt idx="0">
                  <c:v>10.314679840332937</c:v>
                </c:pt>
                <c:pt idx="1">
                  <c:v>13.722977642629417</c:v>
                </c:pt>
                <c:pt idx="2">
                  <c:v>16.913984601451226</c:v>
                </c:pt>
                <c:pt idx="3">
                  <c:v>20.124751483338809</c:v>
                </c:pt>
                <c:pt idx="4">
                  <c:v>23.27129861526263</c:v>
                </c:pt>
                <c:pt idx="5">
                  <c:v>26.482065497150213</c:v>
                </c:pt>
              </c:numCache>
              <c:extLst/>
            </c:numRef>
          </c:val>
          <c:extLst>
            <c:ext xmlns:c16="http://schemas.microsoft.com/office/drawing/2014/chart" uri="{C3380CC4-5D6E-409C-BE32-E72D297353CC}">
              <c16:uniqueId val="{00000002-B689-478A-AA47-1F1EEFB8D8BE}"/>
            </c:ext>
          </c:extLst>
        </c:ser>
        <c:ser>
          <c:idx val="3"/>
          <c:order val="3"/>
          <c:tx>
            <c:strRef>
              <c:f>Alūksne_forecast!$B$192</c:f>
              <c:strCache>
                <c:ptCount val="1"/>
                <c:pt idx="0">
                  <c:v>4+istabu dzīvoklis</c:v>
                </c:pt>
              </c:strCache>
            </c:strRef>
          </c:tx>
          <c:spPr>
            <a:solidFill>
              <a:srgbClr val="747480"/>
            </a:solidFill>
            <a:ln>
              <a:noFill/>
            </a:ln>
            <a:effectLst/>
          </c:spPr>
          <c:invertIfNegative val="0"/>
          <c:dLbls>
            <c:delete val="1"/>
          </c:dLbls>
          <c:cat>
            <c:numRef>
              <c:f>Alūksne_forecast!$J$6:$O$6</c:f>
              <c:numCache>
                <c:formatCode>General</c:formatCode>
                <c:ptCount val="6"/>
                <c:pt idx="0">
                  <c:v>2023</c:v>
                </c:pt>
                <c:pt idx="1">
                  <c:v>2024</c:v>
                </c:pt>
                <c:pt idx="2">
                  <c:v>2025</c:v>
                </c:pt>
                <c:pt idx="3">
                  <c:v>2026</c:v>
                </c:pt>
                <c:pt idx="4">
                  <c:v>2027</c:v>
                </c:pt>
                <c:pt idx="5">
                  <c:v>2028</c:v>
                </c:pt>
              </c:numCache>
              <c:extLst/>
            </c:numRef>
          </c:cat>
          <c:val>
            <c:numRef>
              <c:f>Alūksne_forecast!$J$192:$O$192</c:f>
              <c:numCache>
                <c:formatCode>_-* #\ ##0_-;\-* #\ ##0_-;_-* "-"??_-;_-@_-</c:formatCode>
                <c:ptCount val="6"/>
                <c:pt idx="0">
                  <c:v>0</c:v>
                </c:pt>
                <c:pt idx="1">
                  <c:v>0</c:v>
                </c:pt>
                <c:pt idx="2">
                  <c:v>0</c:v>
                </c:pt>
                <c:pt idx="3">
                  <c:v>0</c:v>
                </c:pt>
                <c:pt idx="4">
                  <c:v>0</c:v>
                </c:pt>
                <c:pt idx="5">
                  <c:v>0</c:v>
                </c:pt>
              </c:numCache>
              <c:extLst/>
            </c:numRef>
          </c:val>
          <c:extLst>
            <c:ext xmlns:c16="http://schemas.microsoft.com/office/drawing/2014/chart" uri="{C3380CC4-5D6E-409C-BE32-E72D297353CC}">
              <c16:uniqueId val="{00000003-B689-478A-AA47-1F1EEFB8D8BE}"/>
            </c:ext>
          </c:extLst>
        </c:ser>
        <c:ser>
          <c:idx val="4"/>
          <c:order val="4"/>
          <c:tx>
            <c:strRef>
              <c:f>Alūksne_forecast!$B$193</c:f>
              <c:strCache>
                <c:ptCount val="1"/>
                <c:pt idx="0">
                  <c:v>Kopā</c:v>
                </c:pt>
              </c:strCache>
            </c:strRef>
          </c:tx>
          <c:spPr>
            <a:noFill/>
            <a:ln>
              <a:noFill/>
            </a:ln>
            <a:effectLst/>
          </c:spPr>
          <c:invertIfNegative val="0"/>
          <c:dLbls>
            <c:dLbl>
              <c:idx val="0"/>
              <c:layout>
                <c:manualLayout>
                  <c:x val="0"/>
                  <c:y val="-7.1377025814878342E-2"/>
                </c:manualLayout>
              </c:layout>
              <c:tx>
                <c:rich>
                  <a:bodyPr/>
                  <a:lstStyle/>
                  <a:p>
                    <a:fld id="{C14F778D-631B-4AB8-9796-C2D343E6016D}" type="CELLRANGE">
                      <a:rPr lang="en-US"/>
                      <a:pPr/>
                      <a:t>[CELLRANGE]</a:t>
                    </a:fld>
                    <a:endParaRPr lang="lv-LV"/>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B689-478A-AA47-1F1EEFB8D8BE}"/>
                </c:ext>
              </c:extLst>
            </c:dLbl>
            <c:dLbl>
              <c:idx val="1"/>
              <c:layout>
                <c:manualLayout>
                  <c:x val="-3.4518343262554786E-17"/>
                  <c:y val="-5.7101620651902676E-2"/>
                </c:manualLayout>
              </c:layout>
              <c:tx>
                <c:rich>
                  <a:bodyPr/>
                  <a:lstStyle/>
                  <a:p>
                    <a:fld id="{A5D33E5B-54A7-46FD-BDED-E3B1EF6FA39D}" type="CELLRANGE">
                      <a:rPr lang="en-US"/>
                      <a:pPr/>
                      <a:t>[CELLRANGE]</a:t>
                    </a:fld>
                    <a:endParaRPr lang="lv-LV"/>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B689-478A-AA47-1F1EEFB8D8BE}"/>
                </c:ext>
              </c:extLst>
            </c:dLbl>
            <c:dLbl>
              <c:idx val="2"/>
              <c:layout>
                <c:manualLayout>
                  <c:x val="0"/>
                  <c:y val="-4.6395066779670924E-2"/>
                </c:manualLayout>
              </c:layout>
              <c:tx>
                <c:rich>
                  <a:bodyPr/>
                  <a:lstStyle/>
                  <a:p>
                    <a:fld id="{7359E433-CFCF-4694-8CD7-5AD3BD09AB0A}" type="CELLRANGE">
                      <a:rPr lang="en-US"/>
                      <a:pPr/>
                      <a:t>[CELLRANGE]</a:t>
                    </a:fld>
                    <a:endParaRPr lang="lv-LV"/>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B689-478A-AA47-1F1EEFB8D8BE}"/>
                </c:ext>
              </c:extLst>
            </c:dLbl>
            <c:dLbl>
              <c:idx val="3"/>
              <c:layout>
                <c:manualLayout>
                  <c:x val="-3.7656809477893474E-3"/>
                  <c:y val="-4.9963918070414844E-2"/>
                </c:manualLayout>
              </c:layout>
              <c:tx>
                <c:rich>
                  <a:bodyPr/>
                  <a:lstStyle/>
                  <a:p>
                    <a:fld id="{49BA0423-A944-41D1-B5DC-A94FE3F7072B}" type="CELLRANGE">
                      <a:rPr lang="en-US"/>
                      <a:pPr/>
                      <a:t>[CELLRANGE]</a:t>
                    </a:fld>
                    <a:endParaRPr lang="lv-LV"/>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689-478A-AA47-1F1EEFB8D8BE}"/>
                </c:ext>
              </c:extLst>
            </c:dLbl>
            <c:dLbl>
              <c:idx val="4"/>
              <c:layout>
                <c:manualLayout>
                  <c:x val="0"/>
                  <c:y val="-5.7101620651902676E-2"/>
                </c:manualLayout>
              </c:layout>
              <c:tx>
                <c:rich>
                  <a:bodyPr/>
                  <a:lstStyle/>
                  <a:p>
                    <a:fld id="{1ACC760C-84A8-4AA6-B4B0-1954FDC6FA1E}" type="CELLRANGE">
                      <a:rPr lang="en-US"/>
                      <a:pPr/>
                      <a:t>[CELLRANGE]</a:t>
                    </a:fld>
                    <a:endParaRPr lang="lv-LV"/>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B689-478A-AA47-1F1EEFB8D8BE}"/>
                </c:ext>
              </c:extLst>
            </c:dLbl>
            <c:dLbl>
              <c:idx val="5"/>
              <c:layout>
                <c:manualLayout>
                  <c:x val="0"/>
                  <c:y val="-6.7808174524134499E-2"/>
                </c:manualLayout>
              </c:layout>
              <c:tx>
                <c:rich>
                  <a:bodyPr/>
                  <a:lstStyle/>
                  <a:p>
                    <a:fld id="{23E7B076-1AF1-4256-A46A-E72D1051533D}" type="CELLRANGE">
                      <a:rPr lang="en-US"/>
                      <a:pPr/>
                      <a:t>[CELLRANGE]</a:t>
                    </a:fld>
                    <a:endParaRPr lang="lv-LV"/>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B689-478A-AA47-1F1EEFB8D8BE}"/>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EYInterstate Light" panose="02000506000000020004" pitchFamily="2" charset="0"/>
                    <a:ea typeface="+mn-ea"/>
                    <a:cs typeface="+mn-cs"/>
                  </a:defRPr>
                </a:pPr>
                <a:endParaRPr lang="lv-LV"/>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Alūksne_forecast!$J$6:$O$6</c:f>
              <c:numCache>
                <c:formatCode>General</c:formatCode>
                <c:ptCount val="6"/>
                <c:pt idx="0">
                  <c:v>2023</c:v>
                </c:pt>
                <c:pt idx="1">
                  <c:v>2024</c:v>
                </c:pt>
                <c:pt idx="2">
                  <c:v>2025</c:v>
                </c:pt>
                <c:pt idx="3">
                  <c:v>2026</c:v>
                </c:pt>
                <c:pt idx="4">
                  <c:v>2027</c:v>
                </c:pt>
                <c:pt idx="5">
                  <c:v>2028</c:v>
                </c:pt>
              </c:numCache>
              <c:extLst/>
            </c:numRef>
          </c:cat>
          <c:val>
            <c:numRef>
              <c:f>Alūksne_forecast!$I$188:$N$188</c:f>
              <c:numCache>
                <c:formatCode>_-* #\ ##0_-;\-* #\ ##0_-;_-* "-"??_-;_-@_-</c:formatCode>
                <c:ptCount val="6"/>
                <c:pt idx="0">
                  <c:v>1</c:v>
                </c:pt>
                <c:pt idx="1">
                  <c:v>1</c:v>
                </c:pt>
                <c:pt idx="2">
                  <c:v>1</c:v>
                </c:pt>
                <c:pt idx="3">
                  <c:v>1</c:v>
                </c:pt>
                <c:pt idx="4">
                  <c:v>1</c:v>
                </c:pt>
                <c:pt idx="5">
                  <c:v>1</c:v>
                </c:pt>
              </c:numCache>
              <c:extLst/>
            </c:numRef>
          </c:val>
          <c:extLst>
            <c:ext xmlns:c15="http://schemas.microsoft.com/office/drawing/2012/chart" uri="{02D57815-91ED-43cb-92C2-25804820EDAC}">
              <c15:datalabelsRange>
                <c15:f>Alūksne_forecast!$J$193:$O$193</c15:f>
                <c15:dlblRangeCache>
                  <c:ptCount val="6"/>
                  <c:pt idx="0">
                    <c:v> 35 </c:v>
                  </c:pt>
                  <c:pt idx="1">
                    <c:v> 47 </c:v>
                  </c:pt>
                  <c:pt idx="2">
                    <c:v> 58 </c:v>
                  </c:pt>
                  <c:pt idx="3">
                    <c:v> 69 </c:v>
                  </c:pt>
                  <c:pt idx="4">
                    <c:v> 80 </c:v>
                  </c:pt>
                  <c:pt idx="5">
                    <c:v> 91 </c:v>
                  </c:pt>
                </c15:dlblRangeCache>
              </c15:datalabelsRange>
            </c:ext>
            <c:ext xmlns:c16="http://schemas.microsoft.com/office/drawing/2014/chart" uri="{C3380CC4-5D6E-409C-BE32-E72D297353CC}">
              <c16:uniqueId val="{0000000A-B689-478A-AA47-1F1EEFB8D8BE}"/>
            </c:ext>
          </c:extLst>
        </c:ser>
        <c:dLbls>
          <c:dLblPos val="ctr"/>
          <c:showLegendKey val="0"/>
          <c:showVal val="1"/>
          <c:showCatName val="0"/>
          <c:showSerName val="0"/>
          <c:showPercent val="0"/>
          <c:showBubbleSize val="0"/>
        </c:dLbls>
        <c:gapWidth val="150"/>
        <c:overlap val="100"/>
        <c:axId val="1724356600"/>
        <c:axId val="1724355520"/>
      </c:barChart>
      <c:catAx>
        <c:axId val="1724356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EYInterstate Light" panose="02000506000000020004" pitchFamily="2" charset="0"/>
                <a:ea typeface="+mn-ea"/>
                <a:cs typeface="+mn-cs"/>
              </a:defRPr>
            </a:pPr>
            <a:endParaRPr lang="lv-LV"/>
          </a:p>
        </c:txPr>
        <c:crossAx val="1724355520"/>
        <c:crosses val="autoZero"/>
        <c:auto val="1"/>
        <c:lblAlgn val="ctr"/>
        <c:lblOffset val="100"/>
        <c:noMultiLvlLbl val="0"/>
      </c:catAx>
      <c:valAx>
        <c:axId val="1724355520"/>
        <c:scaling>
          <c:orientation val="minMax"/>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EYInterstate Light" panose="02000506000000020004" pitchFamily="2" charset="0"/>
                <a:ea typeface="+mn-ea"/>
                <a:cs typeface="+mn-cs"/>
              </a:defRPr>
            </a:pPr>
            <a:endParaRPr lang="lv-LV"/>
          </a:p>
        </c:txPr>
        <c:crossAx val="1724356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EYInterstate Light" panose="02000506000000020004" pitchFamily="2" charset="0"/>
              <a:ea typeface="+mn-ea"/>
              <a:cs typeface="+mn-cs"/>
            </a:defRPr>
          </a:pPr>
          <a:endParaRPr lang="lv-LV"/>
        </a:p>
      </c:txPr>
    </c:legend>
    <c:plotVisOnly val="1"/>
    <c:dispBlanksAs val="gap"/>
    <c:showDLblsOverMax val="0"/>
  </c:chart>
  <c:spPr>
    <a:noFill/>
    <a:ln w="9525" cap="flat" cmpd="sng" algn="ctr">
      <a:noFill/>
      <a:round/>
    </a:ln>
    <a:effectLst/>
  </c:spPr>
  <c:txPr>
    <a:bodyPr/>
    <a:lstStyle/>
    <a:p>
      <a:pPr>
        <a:defRPr sz="1000">
          <a:solidFill>
            <a:schemeClr val="tx1"/>
          </a:solidFill>
          <a:latin typeface="EYInterstate Light" panose="02000506000000020004" pitchFamily="2" charset="0"/>
        </a:defRPr>
      </a:pPr>
      <a:endParaRPr lang="lv-LV"/>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EYInterstate Light" panose="02000506000000020004" pitchFamily="2" charset="0"/>
                <a:ea typeface="+mn-ea"/>
                <a:cs typeface="+mn-cs"/>
              </a:defRPr>
            </a:pPr>
            <a:r>
              <a:rPr lang="lv-LV"/>
              <a:t>Pieprasījums pēc jauniem īres dzīvokļiem,</a:t>
            </a:r>
          </a:p>
          <a:p>
            <a:pPr>
              <a:defRPr/>
            </a:pPr>
            <a:r>
              <a:rPr lang="lv-LV"/>
              <a:t>2023 - 2028</a:t>
            </a:r>
          </a:p>
        </c:rich>
      </c:tx>
      <c:layout>
        <c:manualLayout>
          <c:xMode val="edge"/>
          <c:yMode val="edge"/>
          <c:x val="0.23458110085112679"/>
          <c:y val="1.8151544533472262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EYInterstate Light" panose="02000506000000020004" pitchFamily="2" charset="0"/>
              <a:ea typeface="+mn-ea"/>
              <a:cs typeface="+mn-cs"/>
            </a:defRPr>
          </a:pPr>
          <a:endParaRPr lang="lv-LV"/>
        </a:p>
      </c:txPr>
    </c:title>
    <c:autoTitleDeleted val="0"/>
    <c:plotArea>
      <c:layout>
        <c:manualLayout>
          <c:layoutTarget val="inner"/>
          <c:xMode val="edge"/>
          <c:yMode val="edge"/>
          <c:x val="8.0081284792649962E-2"/>
          <c:y val="0.2741713386096013"/>
          <c:w val="0.89197156632666641"/>
          <c:h val="0.51886811942127276"/>
        </c:manualLayout>
      </c:layout>
      <c:lineChart>
        <c:grouping val="standard"/>
        <c:varyColors val="0"/>
        <c:ser>
          <c:idx val="0"/>
          <c:order val="0"/>
          <c:tx>
            <c:v>Nodarbināto skaits</c:v>
          </c:tx>
          <c:spPr>
            <a:ln w="28575" cap="rnd">
              <a:solidFill>
                <a:srgbClr val="FFE600"/>
              </a:solidFill>
              <a:round/>
            </a:ln>
            <a:effectLst/>
          </c:spPr>
          <c:marker>
            <c:symbol val="none"/>
          </c:marker>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[1]Liepaja_forecast!$J$6:$O$6</c:f>
              <c:numCache>
                <c:formatCode>General</c:formatCode>
                <c:ptCount val="6"/>
                <c:pt idx="0">
                  <c:v>2023</c:v>
                </c:pt>
                <c:pt idx="1">
                  <c:v>2024</c:v>
                </c:pt>
                <c:pt idx="2">
                  <c:v>2025</c:v>
                </c:pt>
                <c:pt idx="3">
                  <c:v>2026</c:v>
                </c:pt>
                <c:pt idx="4">
                  <c:v>2027</c:v>
                </c:pt>
                <c:pt idx="5">
                  <c:v>2028</c:v>
                </c:pt>
              </c:numCache>
            </c:numRef>
          </c:cat>
          <c:val>
            <c:numRef>
              <c:f>Alūksne_forecast!$J$118:$O$118</c:f>
              <c:numCache>
                <c:formatCode>_-* #\ ##0_-;\-* #\ ##0_-;_-* "-"??_-;_-@_-</c:formatCode>
                <c:ptCount val="6"/>
                <c:pt idx="0">
                  <c:v>48.489013079667075</c:v>
                </c:pt>
                <c:pt idx="1">
                  <c:v>64.511322959681721</c:v>
                </c:pt>
                <c:pt idx="2">
                  <c:v>79.512154838010289</c:v>
                </c:pt>
                <c:pt idx="3">
                  <c:v>94.605877545993394</c:v>
                </c:pt>
                <c:pt idx="4">
                  <c:v>109.39770505759927</c:v>
                </c:pt>
                <c:pt idx="5">
                  <c:v>124.49142776558239</c:v>
                </c:pt>
              </c:numCache>
            </c:numRef>
          </c:val>
          <c:smooth val="0"/>
          <c:extLst>
            <c:ext xmlns:c16="http://schemas.microsoft.com/office/drawing/2014/chart" uri="{C3380CC4-5D6E-409C-BE32-E72D297353CC}">
              <c16:uniqueId val="{00000000-4C8A-41EC-ABD0-229EC8BA02F9}"/>
            </c:ext>
          </c:extLst>
        </c:ser>
        <c:ser>
          <c:idx val="1"/>
          <c:order val="1"/>
          <c:tx>
            <c:strRef>
              <c:f>'https://sites.ey.com/sites/VNIhousingaffordability/Shared Documents/General/Work/[VNĪ_databook.xlsx]Liepaja_forecast'!$B$337</c:f>
              <c:strCache>
                <c:ptCount val="1"/>
                <c:pt idx="0">
                  <c:v>Mājsaimniecību skaits</c:v>
                </c:pt>
              </c:strCache>
            </c:strRef>
          </c:tx>
          <c:spPr>
            <a:ln w="28575" cap="rnd">
              <a:solidFill>
                <a:srgbClr val="A5A5B5"/>
              </a:solidFill>
              <a:round/>
            </a:ln>
            <a:effectLst/>
          </c:spPr>
          <c:marker>
            <c:symbol val="none"/>
          </c:marker>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[1]Liepaja_forecast!$J$6:$O$6</c:f>
              <c:numCache>
                <c:formatCode>General</c:formatCode>
                <c:ptCount val="6"/>
                <c:pt idx="0">
                  <c:v>2023</c:v>
                </c:pt>
                <c:pt idx="1">
                  <c:v>2024</c:v>
                </c:pt>
                <c:pt idx="2">
                  <c:v>2025</c:v>
                </c:pt>
                <c:pt idx="3">
                  <c:v>2026</c:v>
                </c:pt>
                <c:pt idx="4">
                  <c:v>2027</c:v>
                </c:pt>
                <c:pt idx="5">
                  <c:v>2028</c:v>
                </c:pt>
              </c:numCache>
            </c:numRef>
          </c:cat>
          <c:val>
            <c:numRef>
              <c:f>Alūksne_forecast!$J$164:$O$164</c:f>
              <c:numCache>
                <c:formatCode>_-* #\ ##0_-;\-* #\ ##0_-;_-* "-"??_-;_-@_-</c:formatCode>
                <c:ptCount val="6"/>
                <c:pt idx="0">
                  <c:v>35.324246028537459</c:v>
                </c:pt>
                <c:pt idx="1">
                  <c:v>46.996498776128142</c:v>
                </c:pt>
                <c:pt idx="2">
                  <c:v>57.924604799490503</c:v>
                </c:pt>
                <c:pt idx="3">
                  <c:v>68.920381792256194</c:v>
                </c:pt>
                <c:pt idx="4">
                  <c:v>79.696228134461066</c:v>
                </c:pt>
                <c:pt idx="5">
                  <c:v>90.692005127226764</c:v>
                </c:pt>
              </c:numCache>
            </c:numRef>
          </c:val>
          <c:smooth val="0"/>
          <c:extLst>
            <c:ext xmlns:c16="http://schemas.microsoft.com/office/drawing/2014/chart" uri="{C3380CC4-5D6E-409C-BE32-E72D297353CC}">
              <c16:uniqueId val="{00000001-4C8A-41EC-ABD0-229EC8BA02F9}"/>
            </c:ext>
          </c:extLst>
        </c:ser>
        <c:dLbls>
          <c:dLblPos val="t"/>
          <c:showLegendKey val="0"/>
          <c:showVal val="1"/>
          <c:showCatName val="0"/>
          <c:showSerName val="0"/>
          <c:showPercent val="0"/>
          <c:showBubbleSize val="0"/>
        </c:dLbls>
        <c:smooth val="0"/>
        <c:axId val="704035856"/>
        <c:axId val="704031896"/>
      </c:lineChart>
      <c:catAx>
        <c:axId val="704035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crossAx val="704031896"/>
        <c:crosses val="autoZero"/>
        <c:auto val="1"/>
        <c:lblAlgn val="ctr"/>
        <c:lblOffset val="100"/>
        <c:noMultiLvlLbl val="0"/>
      </c:catAx>
      <c:valAx>
        <c:axId val="704031896"/>
        <c:scaling>
          <c:orientation val="minMax"/>
          <c:min val="0"/>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crossAx val="704035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legend>
    <c:plotVisOnly val="1"/>
    <c:dispBlanksAs val="gap"/>
    <c:showDLblsOverMax val="0"/>
  </c:chart>
  <c:spPr>
    <a:noFill/>
    <a:ln w="9525" cap="flat" cmpd="sng" algn="ctr">
      <a:noFill/>
      <a:round/>
    </a:ln>
    <a:effectLst/>
  </c:spPr>
  <c:txPr>
    <a:bodyPr/>
    <a:lstStyle/>
    <a:p>
      <a:pPr>
        <a:defRPr sz="1000">
          <a:solidFill>
            <a:sysClr val="windowText" lastClr="000000"/>
          </a:solidFill>
          <a:latin typeface="EYInterstate Light" panose="02000506000000020004" pitchFamily="2" charset="0"/>
        </a:defRPr>
      </a:pPr>
      <a:endParaRPr lang="lv-LV"/>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EYInterstate Light" panose="02000506000000020004" pitchFamily="2" charset="0"/>
                <a:ea typeface="+mn-ea"/>
                <a:cs typeface="+mn-cs"/>
              </a:defRPr>
            </a:pPr>
            <a:r>
              <a:rPr lang="lv-LV" sz="1200"/>
              <a:t>Mājokļi trīs un vairāk dzīvokļu mājās, būvēti pēc 2015. gada</a:t>
            </a:r>
            <a:endParaRPr lang="en-US" sz="1200"/>
          </a:p>
        </c:rich>
      </c:tx>
      <c:layout>
        <c:manualLayout>
          <c:xMode val="edge"/>
          <c:yMode val="edge"/>
          <c:x val="0.16382195847087921"/>
          <c:y val="3.2086136659511953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EYInterstate Light" panose="02000506000000020004" pitchFamily="2" charset="0"/>
              <a:ea typeface="+mn-ea"/>
              <a:cs typeface="+mn-cs"/>
            </a:defRPr>
          </a:pPr>
          <a:endParaRPr lang="lv-LV"/>
        </a:p>
      </c:txPr>
    </c:title>
    <c:autoTitleDeleted val="0"/>
    <c:plotArea>
      <c:layout/>
      <c:barChart>
        <c:barDir val="col"/>
        <c:grouping val="stacked"/>
        <c:varyColors val="0"/>
        <c:ser>
          <c:idx val="2"/>
          <c:order val="2"/>
          <c:tx>
            <c:v>Trīs un vairāk dzīvokļu ēkās</c:v>
          </c:tx>
          <c:spPr>
            <a:solidFill>
              <a:srgbClr val="FFE600"/>
            </a:solidFill>
            <a:ln>
              <a:noFill/>
            </a:ln>
            <a:effectLst/>
          </c:spPr>
          <c:invertIfNegative val="0"/>
          <c:dLbls>
            <c:dLbl>
              <c:idx val="0"/>
              <c:layout>
                <c:manualLayout>
                  <c:x val="2.478537717391665E-3"/>
                  <c:y val="-0.2497531973497476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A15-4A21-8451-3A1FBCA9ECB1}"/>
                </c:ext>
              </c:extLst>
            </c:dLbl>
            <c:dLbl>
              <c:idx val="1"/>
              <c:layout>
                <c:manualLayout>
                  <c:x val="0"/>
                  <c:y val="-3.22006662129086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15-4A21-8451-3A1FBCA9ECB1}"/>
                </c:ext>
              </c:extLst>
            </c:dLbl>
            <c:dLbl>
              <c:idx val="2"/>
              <c:layout>
                <c:manualLayout>
                  <c:x val="0"/>
                  <c:y val="-3.577851801434309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A15-4A21-8451-3A1FBCA9ECB1}"/>
                </c:ext>
              </c:extLst>
            </c:dLbl>
            <c:dLbl>
              <c:idx val="3"/>
              <c:layout>
                <c:manualLayout>
                  <c:x val="0"/>
                  <c:y val="-3.22006662129086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15-4A21-8451-3A1FBCA9ECB1}"/>
                </c:ext>
              </c:extLst>
            </c:dLbl>
            <c:dLbl>
              <c:idx val="4"/>
              <c:layout>
                <c:manualLayout>
                  <c:x val="0"/>
                  <c:y val="-3.22006662129086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A15-4A21-8451-3A1FBCA9ECB1}"/>
                </c:ext>
              </c:extLst>
            </c:dLbl>
            <c:dLbl>
              <c:idx val="5"/>
              <c:layout>
                <c:manualLayout>
                  <c:x val="0"/>
                  <c:y val="-3.577851801434309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A15-4A21-8451-3A1FBCA9ECB1}"/>
                </c:ext>
              </c:extLst>
            </c:dLbl>
            <c:dLbl>
              <c:idx val="6"/>
              <c:layout>
                <c:manualLayout>
                  <c:x val="0"/>
                  <c:y val="-3.577851801434309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A15-4A21-8451-3A1FBCA9ECB1}"/>
                </c:ext>
              </c:extLst>
            </c:dLbl>
            <c:dLbl>
              <c:idx val="7"/>
              <c:layout>
                <c:manualLayout>
                  <c:x val="-2.0445134033953622E-3"/>
                  <c:y val="-3.22006662129086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A15-4A21-8451-3A1FBCA9ECB1}"/>
                </c:ext>
              </c:extLst>
            </c:dLbl>
            <c:dLbl>
              <c:idx val="8"/>
              <c:layout>
                <c:manualLayout>
                  <c:x val="0"/>
                  <c:y val="-4.293422161721155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A15-4A21-8451-3A1FBCA9ECB1}"/>
                </c:ext>
              </c:extLst>
            </c:dLbl>
            <c:dLbl>
              <c:idx val="9"/>
              <c:layout>
                <c:manualLayout>
                  <c:x val="0"/>
                  <c:y val="-7.513488783012034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A15-4A21-8451-3A1FBCA9ECB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Mājokļi!$B$87:$B$96</c:f>
              <c:strCache>
                <c:ptCount val="10"/>
                <c:pt idx="0">
                  <c:v>Rīga</c:v>
                </c:pt>
                <c:pt idx="1">
                  <c:v>Daugavpils</c:v>
                </c:pt>
                <c:pt idx="2">
                  <c:v>Jelgava</c:v>
                </c:pt>
                <c:pt idx="3">
                  <c:v>Jēkabpils</c:v>
                </c:pt>
                <c:pt idx="4">
                  <c:v>Jūrmala</c:v>
                </c:pt>
                <c:pt idx="5">
                  <c:v>Liepāja</c:v>
                </c:pt>
                <c:pt idx="6">
                  <c:v>Rēzekne</c:v>
                </c:pt>
                <c:pt idx="7">
                  <c:v>Valmiera</c:v>
                </c:pt>
                <c:pt idx="8">
                  <c:v>Ventspils</c:v>
                </c:pt>
                <c:pt idx="9">
                  <c:v>Citas pašvaldības</c:v>
                </c:pt>
              </c:strCache>
            </c:strRef>
          </c:cat>
          <c:val>
            <c:numRef>
              <c:f>Mājokļi!$Q$87:$Q$96</c:f>
              <c:numCache>
                <c:formatCode>#,##0</c:formatCode>
                <c:ptCount val="10"/>
                <c:pt idx="0">
                  <c:v>5252</c:v>
                </c:pt>
                <c:pt idx="1">
                  <c:v>0</c:v>
                </c:pt>
                <c:pt idx="2">
                  <c:v>0</c:v>
                </c:pt>
                <c:pt idx="3">
                  <c:v>0</c:v>
                </c:pt>
                <c:pt idx="4">
                  <c:v>112</c:v>
                </c:pt>
                <c:pt idx="5">
                  <c:v>4</c:v>
                </c:pt>
                <c:pt idx="6">
                  <c:v>9</c:v>
                </c:pt>
                <c:pt idx="7">
                  <c:v>150</c:v>
                </c:pt>
                <c:pt idx="8">
                  <c:v>7</c:v>
                </c:pt>
                <c:pt idx="9">
                  <c:v>1001</c:v>
                </c:pt>
              </c:numCache>
            </c:numRef>
          </c:val>
          <c:extLst>
            <c:ext xmlns:c16="http://schemas.microsoft.com/office/drawing/2014/chart" uri="{C3380CC4-5D6E-409C-BE32-E72D297353CC}">
              <c16:uniqueId val="{0000000A-BA15-4A21-8451-3A1FBCA9ECB1}"/>
            </c:ext>
          </c:extLst>
        </c:ser>
        <c:dLbls>
          <c:dLblPos val="ctr"/>
          <c:showLegendKey val="0"/>
          <c:showVal val="1"/>
          <c:showCatName val="0"/>
          <c:showSerName val="0"/>
          <c:showPercent val="0"/>
          <c:showBubbleSize val="0"/>
        </c:dLbls>
        <c:gapWidth val="150"/>
        <c:overlap val="100"/>
        <c:axId val="238357407"/>
        <c:axId val="461057119"/>
        <c:extLst>
          <c:ext xmlns:c15="http://schemas.microsoft.com/office/drawing/2012/chart" uri="{02D57815-91ED-43cb-92C2-25804820EDAC}">
            <c15:filteredBarSeries>
              <c15:ser>
                <c:idx val="0"/>
                <c:order val="0"/>
                <c:tx>
                  <c:strRef>
                    <c:extLst>
                      <c:ext uri="{02D57815-91ED-43cb-92C2-25804820EDAC}">
                        <c15:formulaRef>
                          <c15:sqref>Mājokļi!$O$85:$O$86</c15:sqref>
                        </c15:formulaRef>
                      </c:ext>
                    </c:extLst>
                    <c:strCache>
                      <c:ptCount val="2"/>
                      <c:pt idx="0">
                        <c:v>Apdzīvotu mājokļu daļa</c:v>
                      </c:pt>
                      <c:pt idx="1">
                        <c:v>Viena dzīvokļa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Mājokļi!$B$87:$B$96</c15:sqref>
                        </c15:formulaRef>
                      </c:ext>
                    </c:extLst>
                    <c:strCache>
                      <c:ptCount val="10"/>
                      <c:pt idx="0">
                        <c:v>Rīga</c:v>
                      </c:pt>
                      <c:pt idx="1">
                        <c:v>Daugavpils</c:v>
                      </c:pt>
                      <c:pt idx="2">
                        <c:v>Jelgava</c:v>
                      </c:pt>
                      <c:pt idx="3">
                        <c:v>Jēkabpils</c:v>
                      </c:pt>
                      <c:pt idx="4">
                        <c:v>Jūrmala</c:v>
                      </c:pt>
                      <c:pt idx="5">
                        <c:v>Liepāja</c:v>
                      </c:pt>
                      <c:pt idx="6">
                        <c:v>Rēzekne</c:v>
                      </c:pt>
                      <c:pt idx="7">
                        <c:v>Valmiera</c:v>
                      </c:pt>
                      <c:pt idx="8">
                        <c:v>Ventspils</c:v>
                      </c:pt>
                      <c:pt idx="9">
                        <c:v>Citas pašvaldības</c:v>
                      </c:pt>
                    </c:strCache>
                  </c:strRef>
                </c:cat>
                <c:val>
                  <c:numRef>
                    <c:extLst>
                      <c:ext uri="{02D57815-91ED-43cb-92C2-25804820EDAC}">
                        <c15:formulaRef>
                          <c15:sqref>Mājokļi!$O$87:$O$96</c15:sqref>
                        </c15:formulaRef>
                      </c:ext>
                    </c:extLst>
                    <c:numCache>
                      <c:formatCode>#,##0</c:formatCode>
                      <c:ptCount val="10"/>
                      <c:pt idx="0">
                        <c:v>479</c:v>
                      </c:pt>
                      <c:pt idx="1">
                        <c:v>41</c:v>
                      </c:pt>
                      <c:pt idx="2">
                        <c:v>180</c:v>
                      </c:pt>
                      <c:pt idx="3">
                        <c:v>17</c:v>
                      </c:pt>
                      <c:pt idx="4">
                        <c:v>297</c:v>
                      </c:pt>
                      <c:pt idx="5">
                        <c:v>50</c:v>
                      </c:pt>
                      <c:pt idx="6">
                        <c:v>25</c:v>
                      </c:pt>
                      <c:pt idx="7">
                        <c:v>33</c:v>
                      </c:pt>
                      <c:pt idx="8">
                        <c:v>47</c:v>
                      </c:pt>
                      <c:pt idx="9">
                        <c:v>5247</c:v>
                      </c:pt>
                    </c:numCache>
                  </c:numRef>
                </c:val>
                <c:extLst>
                  <c:ext xmlns:c16="http://schemas.microsoft.com/office/drawing/2014/chart" uri="{C3380CC4-5D6E-409C-BE32-E72D297353CC}">
                    <c16:uniqueId val="{0000000B-BA15-4A21-8451-3A1FBCA9ECB1}"/>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Mājokļi!$P$85:$P$86</c15:sqref>
                        </c15:formulaRef>
                      </c:ext>
                    </c:extLst>
                    <c:strCache>
                      <c:ptCount val="2"/>
                      <c:pt idx="0">
                        <c:v>Apdzīvotu mājokļu daļa</c:v>
                      </c:pt>
                      <c:pt idx="1">
                        <c:v>Divu dzīvokļu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Mājokļi!$B$87:$B$96</c15:sqref>
                        </c15:formulaRef>
                      </c:ext>
                    </c:extLst>
                    <c:strCache>
                      <c:ptCount val="10"/>
                      <c:pt idx="0">
                        <c:v>Rīga</c:v>
                      </c:pt>
                      <c:pt idx="1">
                        <c:v>Daugavpils</c:v>
                      </c:pt>
                      <c:pt idx="2">
                        <c:v>Jelgava</c:v>
                      </c:pt>
                      <c:pt idx="3">
                        <c:v>Jēkabpils</c:v>
                      </c:pt>
                      <c:pt idx="4">
                        <c:v>Jūrmala</c:v>
                      </c:pt>
                      <c:pt idx="5">
                        <c:v>Liepāja</c:v>
                      </c:pt>
                      <c:pt idx="6">
                        <c:v>Rēzekne</c:v>
                      </c:pt>
                      <c:pt idx="7">
                        <c:v>Valmiera</c:v>
                      </c:pt>
                      <c:pt idx="8">
                        <c:v>Ventspils</c:v>
                      </c:pt>
                      <c:pt idx="9">
                        <c:v>Citas pašvaldības</c:v>
                      </c:pt>
                    </c:strCache>
                  </c:strRef>
                </c:cat>
                <c:val>
                  <c:numRef>
                    <c:extLst xmlns:c15="http://schemas.microsoft.com/office/drawing/2012/chart">
                      <c:ext xmlns:c15="http://schemas.microsoft.com/office/drawing/2012/chart" uri="{02D57815-91ED-43cb-92C2-25804820EDAC}">
                        <c15:formulaRef>
                          <c15:sqref>Mājokļi!$P$87:$P$96</c15:sqref>
                        </c15:formulaRef>
                      </c:ext>
                    </c:extLst>
                    <c:numCache>
                      <c:formatCode>#,##0</c:formatCode>
                      <c:ptCount val="10"/>
                      <c:pt idx="0">
                        <c:v>67</c:v>
                      </c:pt>
                      <c:pt idx="1">
                        <c:v>3</c:v>
                      </c:pt>
                      <c:pt idx="2">
                        <c:v>6</c:v>
                      </c:pt>
                      <c:pt idx="3">
                        <c:v>0</c:v>
                      </c:pt>
                      <c:pt idx="4">
                        <c:v>35</c:v>
                      </c:pt>
                      <c:pt idx="5">
                        <c:v>5</c:v>
                      </c:pt>
                      <c:pt idx="6">
                        <c:v>4</c:v>
                      </c:pt>
                      <c:pt idx="7">
                        <c:v>0</c:v>
                      </c:pt>
                      <c:pt idx="8">
                        <c:v>0</c:v>
                      </c:pt>
                      <c:pt idx="9">
                        <c:v>522</c:v>
                      </c:pt>
                    </c:numCache>
                  </c:numRef>
                </c:val>
                <c:extLst xmlns:c15="http://schemas.microsoft.com/office/drawing/2012/chart">
                  <c:ext xmlns:c16="http://schemas.microsoft.com/office/drawing/2014/chart" uri="{C3380CC4-5D6E-409C-BE32-E72D297353CC}">
                    <c16:uniqueId val="{0000000C-BA15-4A21-8451-3A1FBCA9ECB1}"/>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Mājokļi!$R$85:$R$86</c15:sqref>
                        </c15:formulaRef>
                      </c:ext>
                    </c:extLst>
                    <c:strCache>
                      <c:ptCount val="2"/>
                      <c:pt idx="0">
                        <c:v>Apdzīvotu mājokļu daļa</c:v>
                      </c:pt>
                      <c:pt idx="1">
                        <c:v>Kopā</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Mājokļi!$B$87:$B$96</c15:sqref>
                        </c15:formulaRef>
                      </c:ext>
                    </c:extLst>
                    <c:strCache>
                      <c:ptCount val="10"/>
                      <c:pt idx="0">
                        <c:v>Rīga</c:v>
                      </c:pt>
                      <c:pt idx="1">
                        <c:v>Daugavpils</c:v>
                      </c:pt>
                      <c:pt idx="2">
                        <c:v>Jelgava</c:v>
                      </c:pt>
                      <c:pt idx="3">
                        <c:v>Jēkabpils</c:v>
                      </c:pt>
                      <c:pt idx="4">
                        <c:v>Jūrmala</c:v>
                      </c:pt>
                      <c:pt idx="5">
                        <c:v>Liepāja</c:v>
                      </c:pt>
                      <c:pt idx="6">
                        <c:v>Rēzekne</c:v>
                      </c:pt>
                      <c:pt idx="7">
                        <c:v>Valmiera</c:v>
                      </c:pt>
                      <c:pt idx="8">
                        <c:v>Ventspils</c:v>
                      </c:pt>
                      <c:pt idx="9">
                        <c:v>Citas pašvaldības</c:v>
                      </c:pt>
                    </c:strCache>
                  </c:strRef>
                </c:cat>
                <c:val>
                  <c:numRef>
                    <c:extLst xmlns:c15="http://schemas.microsoft.com/office/drawing/2012/chart">
                      <c:ext xmlns:c15="http://schemas.microsoft.com/office/drawing/2012/chart" uri="{02D57815-91ED-43cb-92C2-25804820EDAC}">
                        <c15:formulaRef>
                          <c15:sqref>Mājokļi!$R$87:$R$96</c15:sqref>
                        </c15:formulaRef>
                      </c:ext>
                    </c:extLst>
                    <c:numCache>
                      <c:formatCode>#,##0</c:formatCode>
                      <c:ptCount val="10"/>
                      <c:pt idx="0">
                        <c:v>5798</c:v>
                      </c:pt>
                      <c:pt idx="1">
                        <c:v>44</c:v>
                      </c:pt>
                      <c:pt idx="2">
                        <c:v>186</c:v>
                      </c:pt>
                      <c:pt idx="3">
                        <c:v>17</c:v>
                      </c:pt>
                      <c:pt idx="4">
                        <c:v>444</c:v>
                      </c:pt>
                      <c:pt idx="5">
                        <c:v>59</c:v>
                      </c:pt>
                      <c:pt idx="6">
                        <c:v>38</c:v>
                      </c:pt>
                      <c:pt idx="7">
                        <c:v>183</c:v>
                      </c:pt>
                      <c:pt idx="8">
                        <c:v>54</c:v>
                      </c:pt>
                      <c:pt idx="9">
                        <c:v>6770</c:v>
                      </c:pt>
                    </c:numCache>
                  </c:numRef>
                </c:val>
                <c:extLst xmlns:c15="http://schemas.microsoft.com/office/drawing/2012/chart">
                  <c:ext xmlns:c16="http://schemas.microsoft.com/office/drawing/2014/chart" uri="{C3380CC4-5D6E-409C-BE32-E72D297353CC}">
                    <c16:uniqueId val="{0000000D-BA15-4A21-8451-3A1FBCA9ECB1}"/>
                  </c:ext>
                </c:extLst>
              </c15:ser>
            </c15:filteredBarSeries>
          </c:ext>
        </c:extLst>
      </c:barChart>
      <c:catAx>
        <c:axId val="238357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crossAx val="461057119"/>
        <c:crosses val="autoZero"/>
        <c:auto val="1"/>
        <c:lblAlgn val="ctr"/>
        <c:lblOffset val="100"/>
        <c:noMultiLvlLbl val="0"/>
      </c:catAx>
      <c:valAx>
        <c:axId val="461057119"/>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r>
                  <a:rPr lang="lv-LV"/>
                  <a:t>Mājokļi</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EYInterstate Light" panose="02000506000000020004" pitchFamily="2" charset="0"/>
                  <a:ea typeface="+mn-ea"/>
                  <a:cs typeface="+mn-cs"/>
                </a:defRPr>
              </a:pPr>
              <a:endParaRPr lang="lv-LV"/>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crossAx val="2383574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ysClr val="windowText" lastClr="000000"/>
          </a:solidFill>
          <a:latin typeface="EYInterstate Light" panose="02000506000000020004" pitchFamily="2" charset="0"/>
        </a:defRPr>
      </a:pPr>
      <a:endParaRPr lang="lv-LV"/>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EYInterstate Light" panose="02000506000000020004" pitchFamily="2" charset="0"/>
                <a:ea typeface="+mn-ea"/>
                <a:cs typeface="+mn-cs"/>
              </a:defRPr>
            </a:pPr>
            <a:r>
              <a:rPr lang="lv-LV" sz="1200"/>
              <a:t>2023.g. dzīvokļu sludinājumu skaits un vidējā īres maksa EUR/</a:t>
            </a:r>
            <a:r>
              <a:rPr lang="lv-LV" sz="1200" err="1"/>
              <a:t>mēn</a:t>
            </a:r>
            <a:r>
              <a:rPr lang="lv-LV" sz="1200"/>
              <a:t>./m2 dažādās mājokļu kategorijās</a:t>
            </a:r>
            <a:endParaRPr lang="en-US" sz="1200"/>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EYInterstate Light" panose="02000506000000020004" pitchFamily="2" charset="0"/>
              <a:ea typeface="+mn-ea"/>
              <a:cs typeface="+mn-cs"/>
            </a:defRPr>
          </a:pPr>
          <a:endParaRPr lang="lv-LV"/>
        </a:p>
      </c:txPr>
    </c:title>
    <c:autoTitleDeleted val="0"/>
    <c:plotArea>
      <c:layout/>
      <c:barChart>
        <c:barDir val="col"/>
        <c:grouping val="clustered"/>
        <c:varyColors val="0"/>
        <c:ser>
          <c:idx val="0"/>
          <c:order val="0"/>
          <c:tx>
            <c:strRef>
              <c:f>Alūksne!$E$34</c:f>
              <c:strCache>
                <c:ptCount val="1"/>
                <c:pt idx="0">
                  <c:v>Dzīvokļu sludinājumu skaits 2023. g.</c:v>
                </c:pt>
              </c:strCache>
            </c:strRef>
          </c:tx>
          <c:spPr>
            <a:solidFill>
              <a:srgbClr val="D1D1D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Alūksne!$D$35:$D$43</c:f>
              <c:strCache>
                <c:ptCount val="9"/>
                <c:pt idx="0">
                  <c:v>Pirmskara 1 ist.</c:v>
                </c:pt>
                <c:pt idx="1">
                  <c:v>Pirmskara 2 ist.</c:v>
                </c:pt>
                <c:pt idx="2">
                  <c:v>Pirmskara 3 ist.</c:v>
                </c:pt>
                <c:pt idx="3">
                  <c:v>Sērijveida 1 ist.</c:v>
                </c:pt>
                <c:pt idx="4">
                  <c:v>Sērijveida 2 ist.</c:v>
                </c:pt>
                <c:pt idx="5">
                  <c:v>Sērijveida 3 ist.</c:v>
                </c:pt>
                <c:pt idx="6">
                  <c:v>Sērijveida energoef. 1 ist.</c:v>
                </c:pt>
                <c:pt idx="7">
                  <c:v>Sērijveida energoef. 2 ist.</c:v>
                </c:pt>
                <c:pt idx="8">
                  <c:v>Sērijveida energoef. 3 ist.</c:v>
                </c:pt>
              </c:strCache>
            </c:strRef>
          </c:cat>
          <c:val>
            <c:numRef>
              <c:f>Alūksne!$E$35:$E$43</c:f>
              <c:numCache>
                <c:formatCode>General</c:formatCode>
                <c:ptCount val="9"/>
                <c:pt idx="0">
                  <c:v>1</c:v>
                </c:pt>
                <c:pt idx="1">
                  <c:v>1</c:v>
                </c:pt>
                <c:pt idx="2">
                  <c:v>5</c:v>
                </c:pt>
                <c:pt idx="3">
                  <c:v>20</c:v>
                </c:pt>
                <c:pt idx="4">
                  <c:v>16</c:v>
                </c:pt>
                <c:pt idx="5">
                  <c:v>5</c:v>
                </c:pt>
                <c:pt idx="6">
                  <c:v>3</c:v>
                </c:pt>
                <c:pt idx="7">
                  <c:v>7</c:v>
                </c:pt>
                <c:pt idx="8">
                  <c:v>2</c:v>
                </c:pt>
              </c:numCache>
            </c:numRef>
          </c:val>
          <c:extLst>
            <c:ext xmlns:c16="http://schemas.microsoft.com/office/drawing/2014/chart" uri="{C3380CC4-5D6E-409C-BE32-E72D297353CC}">
              <c16:uniqueId val="{00000000-113F-4E1C-B5B0-0BE6DC6F6009}"/>
            </c:ext>
          </c:extLst>
        </c:ser>
        <c:dLbls>
          <c:dLblPos val="ctr"/>
          <c:showLegendKey val="0"/>
          <c:showVal val="1"/>
          <c:showCatName val="0"/>
          <c:showSerName val="0"/>
          <c:showPercent val="0"/>
          <c:showBubbleSize val="0"/>
        </c:dLbls>
        <c:gapWidth val="150"/>
        <c:axId val="686816176"/>
        <c:axId val="714621520"/>
      </c:barChart>
      <c:lineChart>
        <c:grouping val="standard"/>
        <c:varyColors val="0"/>
        <c:ser>
          <c:idx val="1"/>
          <c:order val="1"/>
          <c:tx>
            <c:strRef>
              <c:f>Alūksne!$F$34</c:f>
              <c:strCache>
                <c:ptCount val="1"/>
                <c:pt idx="0">
                  <c:v>EUR/m2/mēn.</c:v>
                </c:pt>
              </c:strCache>
            </c:strRef>
          </c:tx>
          <c:spPr>
            <a:ln w="28575" cap="rnd">
              <a:solidFill>
                <a:srgbClr val="FFE600"/>
              </a:solidFill>
              <a:round/>
            </a:ln>
            <a:effectLst/>
          </c:spPr>
          <c:marker>
            <c:symbol val="circle"/>
            <c:size val="5"/>
            <c:spPr>
              <a:solidFill>
                <a:sysClr val="windowText" lastClr="000000"/>
              </a:solidFill>
              <a:ln w="9525">
                <a:solidFill>
                  <a:srgbClr val="FFE600"/>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Alūksne!$D$35:$D$43</c:f>
              <c:strCache>
                <c:ptCount val="9"/>
                <c:pt idx="0">
                  <c:v>Pirmskara 1 ist.</c:v>
                </c:pt>
                <c:pt idx="1">
                  <c:v>Pirmskara 2 ist.</c:v>
                </c:pt>
                <c:pt idx="2">
                  <c:v>Pirmskara 3 ist.</c:v>
                </c:pt>
                <c:pt idx="3">
                  <c:v>Sērijveida 1 ist.</c:v>
                </c:pt>
                <c:pt idx="4">
                  <c:v>Sērijveida 2 ist.</c:v>
                </c:pt>
                <c:pt idx="5">
                  <c:v>Sērijveida 3 ist.</c:v>
                </c:pt>
                <c:pt idx="6">
                  <c:v>Sērijveida energoef. 1 ist.</c:v>
                </c:pt>
                <c:pt idx="7">
                  <c:v>Sērijveida energoef. 2 ist.</c:v>
                </c:pt>
                <c:pt idx="8">
                  <c:v>Sērijveida energoef. 3 ist.</c:v>
                </c:pt>
              </c:strCache>
            </c:strRef>
          </c:cat>
          <c:val>
            <c:numRef>
              <c:f>Alūksne!$F$35:$F$43</c:f>
              <c:numCache>
                <c:formatCode>#\ ##0.0</c:formatCode>
                <c:ptCount val="9"/>
                <c:pt idx="0">
                  <c:v>3</c:v>
                </c:pt>
                <c:pt idx="1">
                  <c:v>3.225806451612903</c:v>
                </c:pt>
                <c:pt idx="2">
                  <c:v>7.2949999999999999</c:v>
                </c:pt>
                <c:pt idx="3">
                  <c:v>4.9709302325581399</c:v>
                </c:pt>
                <c:pt idx="4">
                  <c:v>3.678010471204189</c:v>
                </c:pt>
                <c:pt idx="5">
                  <c:v>3.385093167701863</c:v>
                </c:pt>
                <c:pt idx="6">
                  <c:v>3.8888888888888888</c:v>
                </c:pt>
                <c:pt idx="7">
                  <c:v>6.2589928057553958</c:v>
                </c:pt>
                <c:pt idx="8">
                  <c:v>5</c:v>
                </c:pt>
              </c:numCache>
            </c:numRef>
          </c:val>
          <c:smooth val="0"/>
          <c:extLst>
            <c:ext xmlns:c16="http://schemas.microsoft.com/office/drawing/2014/chart" uri="{C3380CC4-5D6E-409C-BE32-E72D297353CC}">
              <c16:uniqueId val="{00000001-113F-4E1C-B5B0-0BE6DC6F6009}"/>
            </c:ext>
          </c:extLst>
        </c:ser>
        <c:dLbls>
          <c:dLblPos val="ctr"/>
          <c:showLegendKey val="0"/>
          <c:showVal val="1"/>
          <c:showCatName val="0"/>
          <c:showSerName val="0"/>
          <c:showPercent val="0"/>
          <c:showBubbleSize val="0"/>
        </c:dLbls>
        <c:marker val="1"/>
        <c:smooth val="0"/>
        <c:axId val="520838912"/>
        <c:axId val="714638320"/>
      </c:lineChart>
      <c:catAx>
        <c:axId val="686816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crossAx val="714621520"/>
        <c:crosses val="autoZero"/>
        <c:auto val="1"/>
        <c:lblAlgn val="ctr"/>
        <c:lblOffset val="100"/>
        <c:noMultiLvlLbl val="0"/>
      </c:catAx>
      <c:valAx>
        <c:axId val="714621520"/>
        <c:scaling>
          <c:orientation val="minMax"/>
        </c:scaling>
        <c:delete val="0"/>
        <c:axPos val="l"/>
        <c:title>
          <c:tx>
            <c:rich>
              <a:bodyPr rot="-540000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r>
                  <a:rPr lang="lv-LV"/>
                  <a:t>Sludinājumu skaits</a:t>
                </a:r>
                <a:endParaRPr lang="en-US"/>
              </a:p>
            </c:rich>
          </c:tx>
          <c:overlay val="0"/>
          <c:spPr>
            <a:noFill/>
            <a:ln>
              <a:noFill/>
            </a:ln>
            <a:effectLst/>
          </c:spPr>
          <c:txPr>
            <a:bodyPr rot="-540000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crossAx val="686816176"/>
        <c:crosses val="autoZero"/>
        <c:crossBetween val="between"/>
      </c:valAx>
      <c:valAx>
        <c:axId val="714638320"/>
        <c:scaling>
          <c:orientation val="minMax"/>
        </c:scaling>
        <c:delete val="0"/>
        <c:axPos val="r"/>
        <c:title>
          <c:tx>
            <c:rich>
              <a:bodyPr rot="-540000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r>
                  <a:rPr lang="lv-LV"/>
                  <a:t>Īres maksa EUR/mēn./m2</a:t>
                </a:r>
                <a:endParaRPr lang="en-US"/>
              </a:p>
            </c:rich>
          </c:tx>
          <c:overlay val="0"/>
          <c:spPr>
            <a:noFill/>
            <a:ln>
              <a:noFill/>
            </a:ln>
            <a:effectLst/>
          </c:spPr>
          <c:txPr>
            <a:bodyPr rot="-540000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title>
        <c:numFmt formatCode="#\ ##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crossAx val="520838912"/>
        <c:crosses val="max"/>
        <c:crossBetween val="between"/>
      </c:valAx>
      <c:catAx>
        <c:axId val="520838912"/>
        <c:scaling>
          <c:orientation val="minMax"/>
        </c:scaling>
        <c:delete val="1"/>
        <c:axPos val="b"/>
        <c:numFmt formatCode="General" sourceLinked="1"/>
        <c:majorTickMark val="out"/>
        <c:minorTickMark val="none"/>
        <c:tickLblPos val="nextTo"/>
        <c:crossAx val="7146383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solidFill>
            <a:sysClr val="windowText" lastClr="000000"/>
          </a:solidFill>
          <a:latin typeface="EYInterstate Light" panose="02000506000000020004" pitchFamily="2" charset="0"/>
        </a:defRPr>
      </a:pPr>
      <a:endParaRPr lang="lv-LV"/>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EYInterstate Light" panose="02000506000000020004" pitchFamily="2" charset="0"/>
                <a:ea typeface="+mn-ea"/>
                <a:cs typeface="+mn-cs"/>
              </a:defRPr>
            </a:pPr>
            <a:r>
              <a:rPr lang="lv-LV" sz="1200"/>
              <a:t>Nodarbināto skaits  un mērķa segmenta īrnieku skaits atalgojuma grupā</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EYInterstate Light" panose="02000506000000020004" pitchFamily="2" charset="0"/>
              <a:ea typeface="+mn-ea"/>
              <a:cs typeface="+mn-cs"/>
            </a:defRPr>
          </a:pPr>
          <a:endParaRPr lang="lv-LV"/>
        </a:p>
      </c:txPr>
    </c:title>
    <c:autoTitleDeleted val="0"/>
    <c:plotArea>
      <c:layout/>
      <c:barChart>
        <c:barDir val="col"/>
        <c:grouping val="clustered"/>
        <c:varyColors val="0"/>
        <c:ser>
          <c:idx val="0"/>
          <c:order val="0"/>
          <c:tx>
            <c:v>Nodarbināto skaits</c:v>
          </c:tx>
          <c:spPr>
            <a:solidFill>
              <a:srgbClr val="A5A5B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Aluksne_forecast!$B$90:$B$92</c:f>
              <c:strCache>
                <c:ptCount val="3"/>
                <c:pt idx="0">
                  <c:v>700 - 1 000</c:v>
                </c:pt>
                <c:pt idx="1">
                  <c:v>1 000 - 1 500</c:v>
                </c:pt>
                <c:pt idx="2">
                  <c:v>1 500 - 2 000</c:v>
                </c:pt>
              </c:strCache>
            </c:strRef>
          </c:cat>
          <c:val>
            <c:numRef>
              <c:f>Aluksne_forecast!$J$90:$J$92</c:f>
              <c:numCache>
                <c:formatCode>_-* #\ ##0_-;\-* #\ ##0_-;_-* "-"??_-;_-@_-</c:formatCode>
                <c:ptCount val="3"/>
                <c:pt idx="0">
                  <c:v>729</c:v>
                </c:pt>
                <c:pt idx="1">
                  <c:v>676</c:v>
                </c:pt>
                <c:pt idx="2">
                  <c:v>238</c:v>
                </c:pt>
              </c:numCache>
            </c:numRef>
          </c:val>
          <c:extLst>
            <c:ext xmlns:c16="http://schemas.microsoft.com/office/drawing/2014/chart" uri="{C3380CC4-5D6E-409C-BE32-E72D297353CC}">
              <c16:uniqueId val="{00000000-A205-4B35-9639-D1C68005B205}"/>
            </c:ext>
          </c:extLst>
        </c:ser>
        <c:ser>
          <c:idx val="1"/>
          <c:order val="1"/>
          <c:tx>
            <c:v>Īrnieku skaits pēc īpatsvara</c:v>
          </c:tx>
          <c:spPr>
            <a:solidFill>
              <a:srgbClr val="C4C4CD"/>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Aluksne_forecast!$B$90:$B$92</c:f>
              <c:strCache>
                <c:ptCount val="3"/>
                <c:pt idx="0">
                  <c:v>700 - 1 000</c:v>
                </c:pt>
                <c:pt idx="1">
                  <c:v>1 000 - 1 500</c:v>
                </c:pt>
                <c:pt idx="2">
                  <c:v>1 500 - 2 000</c:v>
                </c:pt>
              </c:strCache>
            </c:strRef>
          </c:cat>
          <c:val>
            <c:numRef>
              <c:f>Aluksne_forecast!$J$98:$J$100</c:f>
              <c:numCache>
                <c:formatCode>_-* #\ ##0_-;\-* #\ ##0_-;_-* "-"??_-;_-@_-</c:formatCode>
                <c:ptCount val="3"/>
                <c:pt idx="0">
                  <c:v>126.55648038049941</c:v>
                </c:pt>
                <c:pt idx="1">
                  <c:v>117.35552913198573</c:v>
                </c:pt>
                <c:pt idx="2">
                  <c:v>41.317479191438764</c:v>
                </c:pt>
              </c:numCache>
            </c:numRef>
          </c:val>
          <c:extLst>
            <c:ext xmlns:c16="http://schemas.microsoft.com/office/drawing/2014/chart" uri="{C3380CC4-5D6E-409C-BE32-E72D297353CC}">
              <c16:uniqueId val="{00000001-A205-4B35-9639-D1C68005B205}"/>
            </c:ext>
          </c:extLst>
        </c:ser>
        <c:ser>
          <c:idx val="2"/>
          <c:order val="2"/>
          <c:tx>
            <c:v>Mērķa grupas īrnieku skaits</c:v>
          </c:tx>
          <c:spPr>
            <a:solidFill>
              <a:srgbClr val="FFE600"/>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Aluksne_forecast!$B$90:$B$92</c:f>
              <c:strCache>
                <c:ptCount val="3"/>
                <c:pt idx="0">
                  <c:v>700 - 1 000</c:v>
                </c:pt>
                <c:pt idx="1">
                  <c:v>1 000 - 1 500</c:v>
                </c:pt>
                <c:pt idx="2">
                  <c:v>1 500 - 2 000</c:v>
                </c:pt>
              </c:strCache>
            </c:strRef>
          </c:cat>
          <c:val>
            <c:numRef>
              <c:f>Aluksne_forecast!$J$106:$J$108</c:f>
              <c:numCache>
                <c:formatCode>_-* #\ ##0_-;\-* #\ ##0_-;_-* "-"??_-;_-@_-</c:formatCode>
                <c:ptCount val="3"/>
                <c:pt idx="0">
                  <c:v>21.5146016646849</c:v>
                </c:pt>
                <c:pt idx="1">
                  <c:v>19.950439952437577</c:v>
                </c:pt>
                <c:pt idx="2">
                  <c:v>7.0239714625445906</c:v>
                </c:pt>
              </c:numCache>
            </c:numRef>
          </c:val>
          <c:extLst>
            <c:ext xmlns:c16="http://schemas.microsoft.com/office/drawing/2014/chart" uri="{C3380CC4-5D6E-409C-BE32-E72D297353CC}">
              <c16:uniqueId val="{00000002-A205-4B35-9639-D1C68005B205}"/>
            </c:ext>
          </c:extLst>
        </c:ser>
        <c:dLbls>
          <c:dLblPos val="outEnd"/>
          <c:showLegendKey val="0"/>
          <c:showVal val="1"/>
          <c:showCatName val="0"/>
          <c:showSerName val="0"/>
          <c:showPercent val="0"/>
          <c:showBubbleSize val="0"/>
        </c:dLbls>
        <c:gapWidth val="219"/>
        <c:overlap val="-27"/>
        <c:axId val="579189344"/>
        <c:axId val="2070582304"/>
      </c:barChart>
      <c:catAx>
        <c:axId val="579189344"/>
        <c:scaling>
          <c:orientation val="minMax"/>
        </c:scaling>
        <c:delete val="0"/>
        <c:axPos val="b"/>
        <c:title>
          <c:tx>
            <c:rich>
              <a:bodyPr rot="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r>
                  <a:rPr lang="lv-LV"/>
                  <a:t>Atalgojuma (bruto) kategorija</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title>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crossAx val="2070582304"/>
        <c:crosses val="autoZero"/>
        <c:auto val="1"/>
        <c:lblAlgn val="ctr"/>
        <c:lblOffset val="100"/>
        <c:noMultiLvlLbl val="0"/>
      </c:catAx>
      <c:valAx>
        <c:axId val="2070582304"/>
        <c:scaling>
          <c:orientation val="minMax"/>
        </c:scaling>
        <c:delete val="0"/>
        <c:axPos val="l"/>
        <c:title>
          <c:tx>
            <c:rich>
              <a:bodyPr rot="-540000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r>
                  <a:rPr lang="lv-LV"/>
                  <a:t>Iedzīvotāju skaits</a:t>
                </a:r>
                <a:endParaRPr lang="en-US"/>
              </a:p>
            </c:rich>
          </c:tx>
          <c:overlay val="0"/>
          <c:spPr>
            <a:noFill/>
            <a:ln>
              <a:noFill/>
            </a:ln>
            <a:effectLst/>
          </c:spPr>
          <c:txPr>
            <a:bodyPr rot="-540000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crossAx val="579189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EYInterstate Light" panose="02000506000000020004" pitchFamily="2" charset="0"/>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solidFill>
            <a:sysClr val="windowText" lastClr="000000"/>
          </a:solidFill>
          <a:latin typeface="EYInterstate Light" panose="02000506000000020004" pitchFamily="2" charset="0"/>
        </a:defRPr>
      </a:pPr>
      <a:endParaRPr lang="lv-LV"/>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ysClr val="windowText" lastClr="000000"/>
                </a:solidFill>
                <a:latin typeface="EYInterstate Light" panose="02000506000000020004" pitchFamily="2" charset="0"/>
                <a:ea typeface="+mn-ea"/>
                <a:cs typeface="+mn-cs"/>
              </a:defRPr>
            </a:pPr>
            <a:r>
              <a:rPr lang="lv-LV" sz="1000"/>
              <a:t>Mājokļu skaits pēc kopējās platības, 2021</a:t>
            </a:r>
            <a:endParaRPr lang="en-US" sz="1000"/>
          </a:p>
        </c:rich>
      </c:tx>
      <c:layout>
        <c:manualLayout>
          <c:xMode val="edge"/>
          <c:yMode val="edge"/>
          <c:x val="0.20117195684438974"/>
          <c:y val="4.1382339581523535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ysClr val="windowText" lastClr="000000"/>
              </a:solidFill>
              <a:latin typeface="EYInterstate Light" panose="02000506000000020004" pitchFamily="2" charset="0"/>
              <a:ea typeface="+mn-ea"/>
              <a:cs typeface="+mn-cs"/>
            </a:defRPr>
          </a:pPr>
          <a:endParaRPr lang="lv-LV"/>
        </a:p>
      </c:txPr>
    </c:title>
    <c:autoTitleDeleted val="0"/>
    <c:plotArea>
      <c:layout/>
      <c:barChart>
        <c:barDir val="col"/>
        <c:grouping val="clustered"/>
        <c:varyColors val="0"/>
        <c:ser>
          <c:idx val="0"/>
          <c:order val="0"/>
          <c:spPr>
            <a:solidFill>
              <a:srgbClr val="FFE600"/>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Aluksne_forecast!$B$214:$B$222</c:f>
              <c:strCache>
                <c:ptCount val="9"/>
                <c:pt idx="0">
                  <c:v>&lt;30m2</c:v>
                </c:pt>
                <c:pt idx="1">
                  <c:v>30-39,9m2</c:v>
                </c:pt>
                <c:pt idx="2">
                  <c:v>40-49,9m2</c:v>
                </c:pt>
                <c:pt idx="3">
                  <c:v>50-59,9m2</c:v>
                </c:pt>
                <c:pt idx="4">
                  <c:v>60-79,9m2</c:v>
                </c:pt>
                <c:pt idx="5">
                  <c:v>80-99,9m2</c:v>
                </c:pt>
                <c:pt idx="6">
                  <c:v>100-119,9m2</c:v>
                </c:pt>
                <c:pt idx="7">
                  <c:v>120-149,9m2</c:v>
                </c:pt>
                <c:pt idx="8">
                  <c:v>&gt;150m2</c:v>
                </c:pt>
              </c:strCache>
            </c:strRef>
          </c:cat>
          <c:val>
            <c:numRef>
              <c:f>Aluksne_forecast!$H$214:$H$222</c:f>
              <c:numCache>
                <c:formatCode>_-* #\ ##0_-;\-* #\ ##0_-;_-* "-"??_-;_-@_-</c:formatCode>
                <c:ptCount val="9"/>
                <c:pt idx="0">
                  <c:v>223</c:v>
                </c:pt>
                <c:pt idx="1">
                  <c:v>568</c:v>
                </c:pt>
                <c:pt idx="2">
                  <c:v>894</c:v>
                </c:pt>
                <c:pt idx="3">
                  <c:v>914</c:v>
                </c:pt>
                <c:pt idx="4">
                  <c:v>1340</c:v>
                </c:pt>
                <c:pt idx="5">
                  <c:v>677</c:v>
                </c:pt>
                <c:pt idx="6">
                  <c:v>388</c:v>
                </c:pt>
                <c:pt idx="7">
                  <c:v>339</c:v>
                </c:pt>
                <c:pt idx="8">
                  <c:v>426</c:v>
                </c:pt>
              </c:numCache>
            </c:numRef>
          </c:val>
          <c:extLst>
            <c:ext xmlns:c16="http://schemas.microsoft.com/office/drawing/2014/chart" uri="{C3380CC4-5D6E-409C-BE32-E72D297353CC}">
              <c16:uniqueId val="{00000000-0FDB-4F65-AB5C-3EF38EB8DD88}"/>
            </c:ext>
          </c:extLst>
        </c:ser>
        <c:dLbls>
          <c:dLblPos val="outEnd"/>
          <c:showLegendKey val="0"/>
          <c:showVal val="1"/>
          <c:showCatName val="0"/>
          <c:showSerName val="0"/>
          <c:showPercent val="0"/>
          <c:showBubbleSize val="0"/>
        </c:dLbls>
        <c:gapWidth val="219"/>
        <c:overlap val="-27"/>
        <c:axId val="696216480"/>
        <c:axId val="1514268768"/>
      </c:barChart>
      <c:catAx>
        <c:axId val="69621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crossAx val="1514268768"/>
        <c:crosses val="autoZero"/>
        <c:auto val="1"/>
        <c:lblAlgn val="ctr"/>
        <c:lblOffset val="100"/>
        <c:noMultiLvlLbl val="0"/>
      </c:catAx>
      <c:valAx>
        <c:axId val="151426876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crossAx val="696216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solidFill>
            <a:sysClr val="windowText" lastClr="000000"/>
          </a:solidFill>
          <a:latin typeface="EYInterstate Light" panose="02000506000000020004" pitchFamily="2" charset="0"/>
        </a:defRPr>
      </a:pPr>
      <a:endParaRPr lang="lv-LV"/>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ysClr val="windowText" lastClr="000000"/>
                </a:solidFill>
                <a:latin typeface="EYInterstate Light" panose="02000506000000020004" pitchFamily="2" charset="0"/>
                <a:ea typeface="+mn-ea"/>
                <a:cs typeface="+mn-cs"/>
              </a:defRPr>
            </a:pPr>
            <a:r>
              <a:rPr lang="lv-LV" sz="1000"/>
              <a:t>Mājokļa īpašumtiesību veids 2021. gadā</a:t>
            </a:r>
          </a:p>
        </c:rich>
      </c:tx>
      <c:layout>
        <c:manualLayout>
          <c:xMode val="edge"/>
          <c:yMode val="edge"/>
          <c:x val="0.16874627126289599"/>
          <c:y val="4.1382339581523535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ysClr val="windowText" lastClr="000000"/>
              </a:solidFill>
              <a:latin typeface="EYInterstate Light" panose="02000506000000020004" pitchFamily="2" charset="0"/>
              <a:ea typeface="+mn-ea"/>
              <a:cs typeface="+mn-cs"/>
            </a:defRPr>
          </a:pPr>
          <a:endParaRPr lang="lv-LV"/>
        </a:p>
      </c:txPr>
    </c:title>
    <c:autoTitleDeleted val="0"/>
    <c:plotArea>
      <c:layout/>
      <c:barChart>
        <c:barDir val="col"/>
        <c:grouping val="clustered"/>
        <c:varyColors val="0"/>
        <c:ser>
          <c:idx val="0"/>
          <c:order val="0"/>
          <c:spPr>
            <a:solidFill>
              <a:srgbClr val="C4C4CD"/>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Aluksne_forecast!$B$230:$B$233</c:f>
              <c:strCache>
                <c:ptCount val="4"/>
                <c:pt idx="0">
                  <c:v>Īpašnieka apdzīvoti</c:v>
                </c:pt>
                <c:pt idx="1">
                  <c:v>Īres mājokļi</c:v>
                </c:pt>
                <c:pt idx="2">
                  <c:v>Cits īpašumtiesību veids</c:v>
                </c:pt>
                <c:pt idx="3">
                  <c:v>Nav norādīts</c:v>
                </c:pt>
              </c:strCache>
            </c:strRef>
          </c:cat>
          <c:val>
            <c:numRef>
              <c:f>Aluksne_forecast!$H$230:$H$233</c:f>
              <c:numCache>
                <c:formatCode>_-* #\ ##0_-;\-* #\ ##0_-;_-* "-"??_-;_-@_-</c:formatCode>
                <c:ptCount val="4"/>
                <c:pt idx="0">
                  <c:v>3662</c:v>
                </c:pt>
                <c:pt idx="1">
                  <c:v>1022</c:v>
                </c:pt>
                <c:pt idx="2">
                  <c:v>1127</c:v>
                </c:pt>
                <c:pt idx="3">
                  <c:v>76</c:v>
                </c:pt>
              </c:numCache>
            </c:numRef>
          </c:val>
          <c:extLst>
            <c:ext xmlns:c16="http://schemas.microsoft.com/office/drawing/2014/chart" uri="{C3380CC4-5D6E-409C-BE32-E72D297353CC}">
              <c16:uniqueId val="{00000000-08E8-4ACB-8B38-7B52DCDAC27C}"/>
            </c:ext>
          </c:extLst>
        </c:ser>
        <c:dLbls>
          <c:dLblPos val="outEnd"/>
          <c:showLegendKey val="0"/>
          <c:showVal val="1"/>
          <c:showCatName val="0"/>
          <c:showSerName val="0"/>
          <c:showPercent val="0"/>
          <c:showBubbleSize val="0"/>
        </c:dLbls>
        <c:gapWidth val="219"/>
        <c:axId val="682663120"/>
        <c:axId val="13012335"/>
      </c:barChart>
      <c:lineChart>
        <c:grouping val="standard"/>
        <c:varyColors val="0"/>
        <c:ser>
          <c:idx val="1"/>
          <c:order val="1"/>
          <c:spPr>
            <a:ln w="28575" cap="rnd">
              <a:solidFill>
                <a:srgbClr val="FFE600"/>
              </a:solidFill>
              <a:round/>
            </a:ln>
            <a:effectLst/>
          </c:spPr>
          <c:marker>
            <c:symbol val="none"/>
          </c:marker>
          <c:dLbls>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highlight>
                      <a:srgbClr val="FFE600"/>
                    </a:highlight>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Aluksne_forecast!$B$230:$B$233</c:f>
              <c:strCache>
                <c:ptCount val="4"/>
                <c:pt idx="0">
                  <c:v>Īpašnieka apdzīvoti</c:v>
                </c:pt>
                <c:pt idx="1">
                  <c:v>Īres mājokļi</c:v>
                </c:pt>
                <c:pt idx="2">
                  <c:v>Cits īpašumtiesību veids</c:v>
                </c:pt>
                <c:pt idx="3">
                  <c:v>Nav norādīts</c:v>
                </c:pt>
              </c:strCache>
            </c:strRef>
          </c:cat>
          <c:val>
            <c:numRef>
              <c:f>Aluksne_forecast!$E$230:$E$233</c:f>
              <c:numCache>
                <c:formatCode>0%</c:formatCode>
                <c:ptCount val="4"/>
                <c:pt idx="0">
                  <c:v>0.62204858162051979</c:v>
                </c:pt>
                <c:pt idx="1">
                  <c:v>0.17360285374554102</c:v>
                </c:pt>
                <c:pt idx="2">
                  <c:v>0.19143876337693222</c:v>
                </c:pt>
                <c:pt idx="3">
                  <c:v>1.2909801257006965E-2</c:v>
                </c:pt>
              </c:numCache>
            </c:numRef>
          </c:val>
          <c:smooth val="0"/>
          <c:extLst>
            <c:ext xmlns:c16="http://schemas.microsoft.com/office/drawing/2014/chart" uri="{C3380CC4-5D6E-409C-BE32-E72D297353CC}">
              <c16:uniqueId val="{00000001-08E8-4ACB-8B38-7B52DCDAC27C}"/>
            </c:ext>
          </c:extLst>
        </c:ser>
        <c:dLbls>
          <c:showLegendKey val="0"/>
          <c:showVal val="1"/>
          <c:showCatName val="0"/>
          <c:showSerName val="0"/>
          <c:showPercent val="0"/>
          <c:showBubbleSize val="0"/>
        </c:dLbls>
        <c:marker val="1"/>
        <c:smooth val="0"/>
        <c:axId val="2085543024"/>
        <c:axId val="13052655"/>
      </c:lineChart>
      <c:catAx>
        <c:axId val="682663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crossAx val="13012335"/>
        <c:crosses val="autoZero"/>
        <c:auto val="1"/>
        <c:lblAlgn val="ctr"/>
        <c:lblOffset val="100"/>
        <c:noMultiLvlLbl val="0"/>
      </c:catAx>
      <c:valAx>
        <c:axId val="13012335"/>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crossAx val="682663120"/>
        <c:crosses val="autoZero"/>
        <c:crossBetween val="between"/>
      </c:valAx>
      <c:valAx>
        <c:axId val="13052655"/>
        <c:scaling>
          <c:orientation val="minMax"/>
          <c:max val="1"/>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crossAx val="2085543024"/>
        <c:crosses val="max"/>
        <c:crossBetween val="between"/>
      </c:valAx>
      <c:catAx>
        <c:axId val="2085543024"/>
        <c:scaling>
          <c:orientation val="minMax"/>
        </c:scaling>
        <c:delete val="1"/>
        <c:axPos val="b"/>
        <c:numFmt formatCode="General" sourceLinked="1"/>
        <c:majorTickMark val="out"/>
        <c:minorTickMark val="none"/>
        <c:tickLblPos val="nextTo"/>
        <c:crossAx val="1305265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solidFill>
            <a:sysClr val="windowText" lastClr="000000"/>
          </a:solidFill>
          <a:latin typeface="EYInterstate Light" panose="02000506000000020004" pitchFamily="2" charset="0"/>
        </a:defRPr>
      </a:pPr>
      <a:endParaRPr lang="lv-LV"/>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ysClr val="windowText" lastClr="000000"/>
                </a:solidFill>
                <a:latin typeface="EYInterstate Light" panose="02000506000000020004" pitchFamily="2" charset="0"/>
                <a:ea typeface="+mn-ea"/>
                <a:cs typeface="+mn-cs"/>
              </a:defRPr>
            </a:pPr>
            <a:r>
              <a:rPr lang="lv-LV" sz="1000"/>
              <a:t>Mājokļi, būvēti pēc 2000. gada, pēc tipa </a:t>
            </a:r>
            <a:endParaRPr lang="en-US" sz="1000"/>
          </a:p>
        </c:rich>
      </c:tx>
      <c:overlay val="0"/>
      <c:spPr>
        <a:noFill/>
        <a:ln>
          <a:noFill/>
        </a:ln>
        <a:effectLst/>
      </c:spPr>
      <c:txPr>
        <a:bodyPr rot="0" spcFirstLastPara="1" vertOverflow="ellipsis" vert="horz" wrap="square" anchor="ctr" anchorCtr="1"/>
        <a:lstStyle/>
        <a:p>
          <a:pPr>
            <a:defRPr sz="1000" b="0" i="0" u="none" strike="noStrike" kern="1200" spc="0" baseline="0">
              <a:solidFill>
                <a:sysClr val="windowText" lastClr="000000"/>
              </a:solidFill>
              <a:latin typeface="EYInterstate Light" panose="02000506000000020004" pitchFamily="2" charset="0"/>
              <a:ea typeface="+mn-ea"/>
              <a:cs typeface="+mn-cs"/>
            </a:defRPr>
          </a:pPr>
          <a:endParaRPr lang="lv-LV"/>
        </a:p>
      </c:txPr>
    </c:title>
    <c:autoTitleDeleted val="0"/>
    <c:plotArea>
      <c:layout/>
      <c:barChart>
        <c:barDir val="col"/>
        <c:grouping val="clustered"/>
        <c:varyColors val="0"/>
        <c:ser>
          <c:idx val="0"/>
          <c:order val="0"/>
          <c:tx>
            <c:strRef>
              <c:f>Aluksne_forecast!$B$241</c:f>
              <c:strCache>
                <c:ptCount val="1"/>
                <c:pt idx="0">
                  <c:v>Viena dzīvokļa ēkās</c:v>
                </c:pt>
              </c:strCache>
            </c:strRef>
          </c:tx>
          <c:spPr>
            <a:solidFill>
              <a:srgbClr val="C4C4CD"/>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Aluksne_forecast!$F$239:$H$239</c:f>
              <c:strCache>
                <c:ptCount val="3"/>
                <c:pt idx="0">
                  <c:v>2001. - 2010. gadā uzceltās ēkās</c:v>
                </c:pt>
                <c:pt idx="1">
                  <c:v>2011. - 2015. gadā uzceltās ēkās</c:v>
                </c:pt>
                <c:pt idx="2">
                  <c:v>Ēkās, celtās pēc 2015. gada</c:v>
                </c:pt>
              </c:strCache>
            </c:strRef>
          </c:cat>
          <c:val>
            <c:numRef>
              <c:f>Aluksne_forecast!$F$241:$H$241</c:f>
              <c:numCache>
                <c:formatCode>_-* #\ ##0_-;\-* #\ ##0_-;_-* "-"??_-;_-@_-</c:formatCode>
                <c:ptCount val="3"/>
                <c:pt idx="0">
                  <c:v>29</c:v>
                </c:pt>
                <c:pt idx="1">
                  <c:v>15</c:v>
                </c:pt>
                <c:pt idx="2">
                  <c:v>17</c:v>
                </c:pt>
              </c:numCache>
            </c:numRef>
          </c:val>
          <c:extLst>
            <c:ext xmlns:c16="http://schemas.microsoft.com/office/drawing/2014/chart" uri="{C3380CC4-5D6E-409C-BE32-E72D297353CC}">
              <c16:uniqueId val="{00000000-DFD0-40F7-8D82-69D7A7949E6C}"/>
            </c:ext>
          </c:extLst>
        </c:ser>
        <c:ser>
          <c:idx val="1"/>
          <c:order val="1"/>
          <c:tx>
            <c:strRef>
              <c:f>Aluksne_forecast!$B$242</c:f>
              <c:strCache>
                <c:ptCount val="1"/>
                <c:pt idx="0">
                  <c:v>Divu un vairāk dzīvokļu ēkās</c:v>
                </c:pt>
              </c:strCache>
            </c:strRef>
          </c:tx>
          <c:spPr>
            <a:solidFill>
              <a:srgbClr val="747480"/>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Aluksne_forecast!$F$239:$H$239</c:f>
              <c:strCache>
                <c:ptCount val="3"/>
                <c:pt idx="0">
                  <c:v>2001. - 2010. gadā uzceltās ēkās</c:v>
                </c:pt>
                <c:pt idx="1">
                  <c:v>2011. - 2015. gadā uzceltās ēkās</c:v>
                </c:pt>
                <c:pt idx="2">
                  <c:v>Ēkās, celtās pēc 2015. gada</c:v>
                </c:pt>
              </c:strCache>
            </c:strRef>
          </c:cat>
          <c:val>
            <c:numRef>
              <c:f>Aluksne_forecast!$F$242:$H$242</c:f>
              <c:numCache>
                <c:formatCode>_-* #\ ##0_-;\-* #\ ##0_-;_-* "-"??_-;_-@_-</c:formatCode>
                <c:ptCount val="3"/>
                <c:pt idx="0">
                  <c:v>0</c:v>
                </c:pt>
                <c:pt idx="1">
                  <c:v>0</c:v>
                </c:pt>
                <c:pt idx="2">
                  <c:v>0</c:v>
                </c:pt>
              </c:numCache>
            </c:numRef>
          </c:val>
          <c:extLst>
            <c:ext xmlns:c16="http://schemas.microsoft.com/office/drawing/2014/chart" uri="{C3380CC4-5D6E-409C-BE32-E72D297353CC}">
              <c16:uniqueId val="{00000001-DFD0-40F7-8D82-69D7A7949E6C}"/>
            </c:ext>
          </c:extLst>
        </c:ser>
        <c:dLbls>
          <c:dLblPos val="outEnd"/>
          <c:showLegendKey val="0"/>
          <c:showVal val="1"/>
          <c:showCatName val="0"/>
          <c:showSerName val="0"/>
          <c:showPercent val="0"/>
          <c:showBubbleSize val="0"/>
        </c:dLbls>
        <c:gapWidth val="150"/>
        <c:axId val="4811631"/>
        <c:axId val="13036815"/>
      </c:barChart>
      <c:lineChart>
        <c:grouping val="standard"/>
        <c:varyColors val="0"/>
        <c:ser>
          <c:idx val="2"/>
          <c:order val="2"/>
          <c:tx>
            <c:strRef>
              <c:f>Aluksne_forecast!$B$243</c:f>
              <c:strCache>
                <c:ptCount val="1"/>
                <c:pt idx="0">
                  <c:v>Mājokļu apdzīvotība, %</c:v>
                </c:pt>
              </c:strCache>
            </c:strRef>
          </c:tx>
          <c:spPr>
            <a:ln w="28575" cap="rnd">
              <a:solidFill>
                <a:srgbClr val="FFE600"/>
              </a:solidFill>
              <a:round/>
            </a:ln>
            <a:effectLst/>
          </c:spPr>
          <c:marker>
            <c:symbol val="none"/>
          </c:marker>
          <c:dLbls>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highlight>
                      <a:srgbClr val="FFE600"/>
                    </a:highlight>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Aluksne_forecast!$F$243:$H$243</c:f>
              <c:numCache>
                <c:formatCode>0%</c:formatCode>
                <c:ptCount val="3"/>
                <c:pt idx="0">
                  <c:v>0.72</c:v>
                </c:pt>
                <c:pt idx="1">
                  <c:v>0.8</c:v>
                </c:pt>
                <c:pt idx="2">
                  <c:v>0.71</c:v>
                </c:pt>
              </c:numCache>
            </c:numRef>
          </c:val>
          <c:smooth val="0"/>
          <c:extLst>
            <c:ext xmlns:c16="http://schemas.microsoft.com/office/drawing/2014/chart" uri="{C3380CC4-5D6E-409C-BE32-E72D297353CC}">
              <c16:uniqueId val="{00000002-DFD0-40F7-8D82-69D7A7949E6C}"/>
            </c:ext>
          </c:extLst>
        </c:ser>
        <c:dLbls>
          <c:showLegendKey val="0"/>
          <c:showVal val="1"/>
          <c:showCatName val="0"/>
          <c:showSerName val="0"/>
          <c:showPercent val="0"/>
          <c:showBubbleSize val="0"/>
        </c:dLbls>
        <c:marker val="1"/>
        <c:smooth val="0"/>
        <c:axId val="47700479"/>
        <c:axId val="13042575"/>
      </c:lineChart>
      <c:catAx>
        <c:axId val="4811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crossAx val="13036815"/>
        <c:crosses val="autoZero"/>
        <c:auto val="1"/>
        <c:lblAlgn val="ctr"/>
        <c:lblOffset val="100"/>
        <c:noMultiLvlLbl val="0"/>
      </c:catAx>
      <c:valAx>
        <c:axId val="13036815"/>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crossAx val="4811631"/>
        <c:crosses val="autoZero"/>
        <c:crossBetween val="between"/>
      </c:valAx>
      <c:valAx>
        <c:axId val="13042575"/>
        <c:scaling>
          <c:orientation val="minMax"/>
          <c:max val="1"/>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crossAx val="47700479"/>
        <c:crosses val="max"/>
        <c:crossBetween val="between"/>
      </c:valAx>
      <c:catAx>
        <c:axId val="47700479"/>
        <c:scaling>
          <c:orientation val="minMax"/>
        </c:scaling>
        <c:delete val="1"/>
        <c:axPos val="b"/>
        <c:majorTickMark val="out"/>
        <c:minorTickMark val="none"/>
        <c:tickLblPos val="nextTo"/>
        <c:crossAx val="1304257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solidFill>
            <a:sysClr val="windowText" lastClr="000000"/>
          </a:solidFill>
          <a:latin typeface="EYInterstate Light" panose="02000506000000020004" pitchFamily="2" charset="0"/>
        </a:defRPr>
      </a:pPr>
      <a:endParaRPr lang="lv-LV"/>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ysClr val="windowText" lastClr="000000"/>
                </a:solidFill>
                <a:latin typeface="EYInterstate Light" panose="02000506000000020004" pitchFamily="2" charset="0"/>
                <a:ea typeface="+mn-ea"/>
                <a:cs typeface="+mn-cs"/>
              </a:defRPr>
            </a:pPr>
            <a:r>
              <a:rPr lang="lv-LV" sz="1000"/>
              <a:t>Iedzīvotāju skaits un mājokļu apdzīvotība,</a:t>
            </a:r>
          </a:p>
          <a:p>
            <a:pPr>
              <a:defRPr sz="1000"/>
            </a:pPr>
            <a:r>
              <a:rPr lang="lv-LV" sz="1000"/>
              <a:t>2019 - 2021</a:t>
            </a:r>
            <a:endParaRPr lang="en-US" sz="1000"/>
          </a:p>
        </c:rich>
      </c:tx>
      <c:overlay val="0"/>
      <c:spPr>
        <a:noFill/>
        <a:ln>
          <a:noFill/>
        </a:ln>
        <a:effectLst/>
      </c:spPr>
      <c:txPr>
        <a:bodyPr rot="0" spcFirstLastPara="1" vertOverflow="ellipsis" vert="horz" wrap="square" anchor="ctr" anchorCtr="1"/>
        <a:lstStyle/>
        <a:p>
          <a:pPr>
            <a:defRPr sz="1000" b="0" i="0" u="none" strike="noStrike" kern="1200" spc="0" baseline="0">
              <a:solidFill>
                <a:sysClr val="windowText" lastClr="000000"/>
              </a:solidFill>
              <a:latin typeface="EYInterstate Light" panose="02000506000000020004" pitchFamily="2" charset="0"/>
              <a:ea typeface="+mn-ea"/>
              <a:cs typeface="+mn-cs"/>
            </a:defRPr>
          </a:pPr>
          <a:endParaRPr lang="lv-LV"/>
        </a:p>
      </c:txPr>
    </c:title>
    <c:autoTitleDeleted val="0"/>
    <c:plotArea>
      <c:layout/>
      <c:barChart>
        <c:barDir val="col"/>
        <c:grouping val="clustered"/>
        <c:varyColors val="0"/>
        <c:ser>
          <c:idx val="0"/>
          <c:order val="0"/>
          <c:tx>
            <c:strRef>
              <c:f>Aluksne_forecast!$B$199</c:f>
              <c:strCache>
                <c:ptCount val="1"/>
                <c:pt idx="0">
                  <c:v>Iedzīvotāju skaits kopā</c:v>
                </c:pt>
              </c:strCache>
            </c:strRef>
          </c:tx>
          <c:spPr>
            <a:solidFill>
              <a:srgbClr val="C4C4CD"/>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Aluksne_forecast!$F$6:$H$6</c:f>
              <c:numCache>
                <c:formatCode>General</c:formatCode>
                <c:ptCount val="3"/>
                <c:pt idx="0">
                  <c:v>2019</c:v>
                </c:pt>
                <c:pt idx="1">
                  <c:v>2020</c:v>
                </c:pt>
                <c:pt idx="2">
                  <c:v>2021</c:v>
                </c:pt>
              </c:numCache>
            </c:numRef>
          </c:cat>
          <c:val>
            <c:numRef>
              <c:f>Aluksne_forecast!$F$199:$H$199</c:f>
              <c:numCache>
                <c:formatCode>_-* #\ ##0_-;\-* #\ ##0_-;_-* "-"??_-;_-@_-</c:formatCode>
                <c:ptCount val="3"/>
                <c:pt idx="0">
                  <c:v>14289</c:v>
                </c:pt>
                <c:pt idx="1">
                  <c:v>14030</c:v>
                </c:pt>
                <c:pt idx="2">
                  <c:v>13861</c:v>
                </c:pt>
              </c:numCache>
            </c:numRef>
          </c:val>
          <c:extLst>
            <c:ext xmlns:c16="http://schemas.microsoft.com/office/drawing/2014/chart" uri="{C3380CC4-5D6E-409C-BE32-E72D297353CC}">
              <c16:uniqueId val="{00000000-36B1-43D8-908E-B00BDE55AACA}"/>
            </c:ext>
          </c:extLst>
        </c:ser>
        <c:ser>
          <c:idx val="1"/>
          <c:order val="1"/>
          <c:tx>
            <c:strRef>
              <c:f>Aluksne_forecast!$B$203</c:f>
              <c:strCache>
                <c:ptCount val="1"/>
                <c:pt idx="0">
                  <c:v>Mājokļu skaits</c:v>
                </c:pt>
              </c:strCache>
            </c:strRef>
          </c:tx>
          <c:spPr>
            <a:solidFill>
              <a:srgbClr val="747480"/>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Aluksne_forecast!$F$6:$H$6</c:f>
              <c:numCache>
                <c:formatCode>General</c:formatCode>
                <c:ptCount val="3"/>
                <c:pt idx="0">
                  <c:v>2019</c:v>
                </c:pt>
                <c:pt idx="1">
                  <c:v>2020</c:v>
                </c:pt>
                <c:pt idx="2">
                  <c:v>2021</c:v>
                </c:pt>
              </c:numCache>
            </c:numRef>
          </c:cat>
          <c:val>
            <c:numRef>
              <c:f>Aluksne_forecast!$F$203:$H$203</c:f>
              <c:numCache>
                <c:formatCode>_-* #\ ##0_-;\-* #\ ##0_-;_-* "-"??_-;_-@_-</c:formatCode>
                <c:ptCount val="3"/>
                <c:pt idx="0">
                  <c:v>9043</c:v>
                </c:pt>
                <c:pt idx="1">
                  <c:v>9064</c:v>
                </c:pt>
                <c:pt idx="2">
                  <c:v>9085</c:v>
                </c:pt>
              </c:numCache>
            </c:numRef>
          </c:val>
          <c:extLst>
            <c:ext xmlns:c16="http://schemas.microsoft.com/office/drawing/2014/chart" uri="{C3380CC4-5D6E-409C-BE32-E72D297353CC}">
              <c16:uniqueId val="{00000001-36B1-43D8-908E-B00BDE55AACA}"/>
            </c:ext>
          </c:extLst>
        </c:ser>
        <c:dLbls>
          <c:dLblPos val="outEnd"/>
          <c:showLegendKey val="0"/>
          <c:showVal val="1"/>
          <c:showCatName val="0"/>
          <c:showSerName val="0"/>
          <c:showPercent val="0"/>
          <c:showBubbleSize val="0"/>
        </c:dLbls>
        <c:gapWidth val="150"/>
        <c:axId val="676461744"/>
        <c:axId val="1417763280"/>
      </c:barChart>
      <c:lineChart>
        <c:grouping val="standard"/>
        <c:varyColors val="0"/>
        <c:ser>
          <c:idx val="2"/>
          <c:order val="2"/>
          <c:tx>
            <c:strRef>
              <c:f>Aluksne_forecast!$B$204</c:f>
              <c:strCache>
                <c:ptCount val="1"/>
                <c:pt idx="0">
                  <c:v>Mājokļu apdzīvotība, %</c:v>
                </c:pt>
              </c:strCache>
            </c:strRef>
          </c:tx>
          <c:spPr>
            <a:ln w="28575" cap="rnd">
              <a:solidFill>
                <a:srgbClr val="FFE600"/>
              </a:solidFill>
              <a:round/>
            </a:ln>
            <a:effectLst/>
          </c:spPr>
          <c:marker>
            <c:symbol val="none"/>
          </c:marker>
          <c:dLbls>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highlight>
                      <a:srgbClr val="FFE600"/>
                    </a:highlight>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Aluksne_forecast!$F$6:$H$6</c:f>
              <c:numCache>
                <c:formatCode>General</c:formatCode>
                <c:ptCount val="3"/>
                <c:pt idx="0">
                  <c:v>2019</c:v>
                </c:pt>
                <c:pt idx="1">
                  <c:v>2020</c:v>
                </c:pt>
                <c:pt idx="2">
                  <c:v>2021</c:v>
                </c:pt>
              </c:numCache>
            </c:numRef>
          </c:cat>
          <c:val>
            <c:numRef>
              <c:f>Aluksne_forecast!$F$204:$H$204</c:f>
              <c:numCache>
                <c:formatCode>0%</c:formatCode>
                <c:ptCount val="3"/>
                <c:pt idx="0">
                  <c:v>0.6565299126396108</c:v>
                </c:pt>
                <c:pt idx="1">
                  <c:v>0.64585172109443956</c:v>
                </c:pt>
                <c:pt idx="2">
                  <c:v>0.63522289488167305</c:v>
                </c:pt>
              </c:numCache>
            </c:numRef>
          </c:val>
          <c:smooth val="0"/>
          <c:extLst>
            <c:ext xmlns:c16="http://schemas.microsoft.com/office/drawing/2014/chart" uri="{C3380CC4-5D6E-409C-BE32-E72D297353CC}">
              <c16:uniqueId val="{00000002-36B1-43D8-908E-B00BDE55AACA}"/>
            </c:ext>
          </c:extLst>
        </c:ser>
        <c:dLbls>
          <c:showLegendKey val="0"/>
          <c:showVal val="1"/>
          <c:showCatName val="0"/>
          <c:showSerName val="0"/>
          <c:showPercent val="0"/>
          <c:showBubbleSize val="0"/>
        </c:dLbls>
        <c:marker val="1"/>
        <c:smooth val="0"/>
        <c:axId val="930463184"/>
        <c:axId val="771523024"/>
      </c:lineChart>
      <c:catAx>
        <c:axId val="676461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crossAx val="1417763280"/>
        <c:crosses val="autoZero"/>
        <c:auto val="1"/>
        <c:lblAlgn val="ctr"/>
        <c:lblOffset val="100"/>
        <c:noMultiLvlLbl val="0"/>
      </c:catAx>
      <c:valAx>
        <c:axId val="1417763280"/>
        <c:scaling>
          <c:orientation val="minMax"/>
          <c:max val="20000"/>
        </c:scaling>
        <c:delete val="0"/>
        <c:axPos val="l"/>
        <c:title>
          <c:tx>
            <c:rich>
              <a:bodyPr rot="-540000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r>
                  <a:rPr lang="lv-LV"/>
                  <a:t>Iedzīvotāju un mājokļu skaits</a:t>
                </a:r>
                <a:endParaRPr lang="en-US"/>
              </a:p>
            </c:rich>
          </c:tx>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crossAx val="676461744"/>
        <c:crosses val="autoZero"/>
        <c:crossBetween val="between"/>
      </c:valAx>
      <c:valAx>
        <c:axId val="771523024"/>
        <c:scaling>
          <c:orientation val="minMax"/>
          <c:max val="1"/>
          <c:min val="0"/>
        </c:scaling>
        <c:delete val="0"/>
        <c:axPos val="r"/>
        <c:title>
          <c:tx>
            <c:rich>
              <a:bodyPr rot="-540000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r>
                  <a:rPr lang="lv-LV"/>
                  <a:t>Mājokļu apdzīvotība</a:t>
                </a:r>
                <a:endParaRPr lang="en-US"/>
              </a:p>
            </c:rich>
          </c:tx>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crossAx val="930463184"/>
        <c:crosses val="max"/>
        <c:crossBetween val="between"/>
      </c:valAx>
      <c:catAx>
        <c:axId val="930463184"/>
        <c:scaling>
          <c:orientation val="minMax"/>
        </c:scaling>
        <c:delete val="1"/>
        <c:axPos val="b"/>
        <c:numFmt formatCode="General" sourceLinked="1"/>
        <c:majorTickMark val="out"/>
        <c:minorTickMark val="none"/>
        <c:tickLblPos val="nextTo"/>
        <c:crossAx val="77152302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solidFill>
            <a:sysClr val="windowText" lastClr="000000"/>
          </a:solidFill>
          <a:latin typeface="EYInterstate Light" panose="02000506000000020004" pitchFamily="2" charset="0"/>
        </a:defRPr>
      </a:pPr>
      <a:endParaRPr lang="lv-LV"/>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ysClr val="windowText" lastClr="000000"/>
                </a:solidFill>
                <a:latin typeface="EYInterstate Light" panose="02000506000000020004" pitchFamily="2" charset="0"/>
                <a:ea typeface="+mn-ea"/>
                <a:cs typeface="+mn-cs"/>
              </a:defRPr>
            </a:pPr>
            <a:r>
              <a:rPr lang="lv-LV" sz="1000"/>
              <a:t>Iedzīvotāju migrācija Alūksnes novadā, 2023 - 2024</a:t>
            </a:r>
            <a:endParaRPr lang="en-US" sz="1000"/>
          </a:p>
        </c:rich>
      </c:tx>
      <c:overlay val="0"/>
      <c:spPr>
        <a:noFill/>
        <a:ln>
          <a:noFill/>
        </a:ln>
        <a:effectLst/>
      </c:spPr>
      <c:txPr>
        <a:bodyPr rot="0" spcFirstLastPara="1" vertOverflow="ellipsis" vert="horz" wrap="square" anchor="ctr" anchorCtr="1"/>
        <a:lstStyle/>
        <a:p>
          <a:pPr>
            <a:defRPr sz="1000" b="0" i="0" u="none" strike="noStrike" kern="1200" spc="0" baseline="0">
              <a:solidFill>
                <a:sysClr val="windowText" lastClr="000000"/>
              </a:solidFill>
              <a:latin typeface="EYInterstate Light" panose="02000506000000020004" pitchFamily="2" charset="0"/>
              <a:ea typeface="+mn-ea"/>
              <a:cs typeface="+mn-cs"/>
            </a:defRPr>
          </a:pPr>
          <a:endParaRPr lang="lv-LV"/>
        </a:p>
      </c:txPr>
    </c:title>
    <c:autoTitleDeleted val="0"/>
    <c:plotArea>
      <c:layout/>
      <c:barChart>
        <c:barDir val="col"/>
        <c:grouping val="stacked"/>
        <c:varyColors val="0"/>
        <c:ser>
          <c:idx val="0"/>
          <c:order val="0"/>
          <c:tx>
            <c:strRef>
              <c:f>Aluksne_forecast!$H$251</c:f>
              <c:strCache>
                <c:ptCount val="1"/>
                <c:pt idx="0">
                  <c:v>Ārējā</c:v>
                </c:pt>
              </c:strCache>
            </c:strRef>
          </c:tx>
          <c:spPr>
            <a:solidFill>
              <a:srgbClr val="FFE600"/>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Aluksne_forecast!$B$253:$B$255</c:f>
              <c:strCache>
                <c:ptCount val="3"/>
                <c:pt idx="0">
                  <c:v>Ienākošā</c:v>
                </c:pt>
                <c:pt idx="1">
                  <c:v>Izejošā</c:v>
                </c:pt>
                <c:pt idx="2">
                  <c:v>Saldo</c:v>
                </c:pt>
              </c:strCache>
            </c:strRef>
          </c:cat>
          <c:val>
            <c:numRef>
              <c:f>Aluksne_forecast!$H$253:$H$255</c:f>
              <c:numCache>
                <c:formatCode>#\ ##0_ ;\-#\ ##0\ </c:formatCode>
                <c:ptCount val="3"/>
                <c:pt idx="0">
                  <c:v>81</c:v>
                </c:pt>
                <c:pt idx="1">
                  <c:v>87</c:v>
                </c:pt>
                <c:pt idx="2">
                  <c:v>-6</c:v>
                </c:pt>
              </c:numCache>
            </c:numRef>
          </c:val>
          <c:extLst>
            <c:ext xmlns:c16="http://schemas.microsoft.com/office/drawing/2014/chart" uri="{C3380CC4-5D6E-409C-BE32-E72D297353CC}">
              <c16:uniqueId val="{00000000-4D20-43E5-8563-6109E9686FA3}"/>
            </c:ext>
          </c:extLst>
        </c:ser>
        <c:ser>
          <c:idx val="1"/>
          <c:order val="1"/>
          <c:tx>
            <c:strRef>
              <c:f>Aluksne_forecast!$I$251</c:f>
              <c:strCache>
                <c:ptCount val="1"/>
                <c:pt idx="0">
                  <c:v>Iekšējā</c:v>
                </c:pt>
              </c:strCache>
            </c:strRef>
          </c:tx>
          <c:spPr>
            <a:solidFill>
              <a:srgbClr val="A5A5B5"/>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Aluksne_forecast!$B$253:$B$255</c:f>
              <c:strCache>
                <c:ptCount val="3"/>
                <c:pt idx="0">
                  <c:v>Ienākošā</c:v>
                </c:pt>
                <c:pt idx="1">
                  <c:v>Izejošā</c:v>
                </c:pt>
                <c:pt idx="2">
                  <c:v>Saldo</c:v>
                </c:pt>
              </c:strCache>
            </c:strRef>
          </c:cat>
          <c:val>
            <c:numRef>
              <c:f>Aluksne_forecast!$I$253:$I$255</c:f>
              <c:numCache>
                <c:formatCode>#\ ##0_ ;\-#\ ##0\ </c:formatCode>
                <c:ptCount val="3"/>
                <c:pt idx="0">
                  <c:v>201</c:v>
                </c:pt>
                <c:pt idx="1">
                  <c:v>275</c:v>
                </c:pt>
                <c:pt idx="2">
                  <c:v>-74</c:v>
                </c:pt>
              </c:numCache>
            </c:numRef>
          </c:val>
          <c:extLst>
            <c:ext xmlns:c16="http://schemas.microsoft.com/office/drawing/2014/chart" uri="{C3380CC4-5D6E-409C-BE32-E72D297353CC}">
              <c16:uniqueId val="{00000001-4D20-43E5-8563-6109E9686FA3}"/>
            </c:ext>
          </c:extLst>
        </c:ser>
        <c:dLbls>
          <c:dLblPos val="ctr"/>
          <c:showLegendKey val="0"/>
          <c:showVal val="1"/>
          <c:showCatName val="0"/>
          <c:showSerName val="0"/>
          <c:showPercent val="0"/>
          <c:showBubbleSize val="0"/>
        </c:dLbls>
        <c:gapWidth val="150"/>
        <c:overlap val="100"/>
        <c:axId val="98450591"/>
        <c:axId val="771475984"/>
      </c:barChart>
      <c:catAx>
        <c:axId val="98450591"/>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crossAx val="771475984"/>
        <c:crosses val="autoZero"/>
        <c:auto val="1"/>
        <c:lblAlgn val="ctr"/>
        <c:lblOffset val="100"/>
        <c:noMultiLvlLbl val="0"/>
      </c:catAx>
      <c:valAx>
        <c:axId val="771475984"/>
        <c:scaling>
          <c:orientation val="minMax"/>
        </c:scaling>
        <c:delete val="0"/>
        <c:axPos val="l"/>
        <c:numFmt formatCode="#\ ##0_ ;\-#\ ##0\ "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crossAx val="984505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EYInterstate Light" panose="02000506000000020004" pitchFamily="2" charset="0"/>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solidFill>
            <a:sysClr val="windowText" lastClr="000000"/>
          </a:solidFill>
          <a:latin typeface="EYInterstate Light" panose="02000506000000020004" pitchFamily="2" charset="0"/>
        </a:defRPr>
      </a:pPr>
      <a:endParaRPr lang="lv-LV"/>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[VNĪ_databook.xlsx]Liepaja_forecast!$B$338:$B$345</cx:f>
        <cx:lvl ptCount="8">
          <cx:pt idx="0">Pāris bez bērniem</cx:pt>
          <cx:pt idx="1">Viens vecāks ar nepilngadīgiem bērniem</cx:pt>
          <cx:pt idx="2">Viens vecāks ar pilngadīgiem bērniem</cx:pt>
          <cx:pt idx="3">Precēta pāra ģimenes ar nepilngadīgiem bērniem</cx:pt>
          <cx:pt idx="4">Precēta pāra ģimenes ar pilngadīgiem bērniem</cx:pt>
          <cx:pt idx="5">Pāri nereģistrētā kopdzīvē ar nepilngadīgiem bērniem</cx:pt>
          <cx:pt idx="6">Pāri nereģistrētā kopdzīvē ar pilngadīgiem bērniem</cx:pt>
          <cx:pt idx="7">Kopā</cx:pt>
        </cx:lvl>
      </cx:strDim>
      <cx:numDim type="val">
        <cx:f>[VNĪ_databook.xlsx]Aluksne_forecast!$O$157:$O$164</cx:f>
        <cx:lvl ptCount="8" formatCode="_-* # ##0_-;\-* # ##0_-;_-* &quot;-&quot;??_-;_-@_-">
          <cx:pt idx="0">13.943039909745227</cx:pt>
          <cx:pt idx="1">29.877942663739773</cx:pt>
          <cx:pt idx="2">27.014639825131379</cx:pt>
          <cx:pt idx="3">10.146051362894966</cx:pt>
          <cx:pt idx="4">6.473554243810284</cx:pt>
          <cx:pt idx="5">2.1785999858976921</cx:pt>
          <cx:pt idx="6">1.0581771360074503</cx:pt>
          <cx:pt idx="7">90.692005127226764</cx:pt>
        </cx:lvl>
      </cx:numDim>
    </cx:data>
  </cx:chartData>
  <cx:chart>
    <cx:title pos="t" align="ctr" overlay="0">
      <cx:tx>
        <cx:txData>
          <cx:v>Mājsaimniecību skaits, kas veido pieprasījumu</cx:v>
        </cx:txData>
      </cx:tx>
      <cx:txPr>
        <a:bodyPr vertOverflow="overflow" horzOverflow="overflow" wrap="square" lIns="0" tIns="0" rIns="0" bIns="0"/>
        <a:lstStyle/>
        <a:p>
          <a:pPr algn="ctr" rtl="0">
            <a:defRPr sz="1200" b="0" i="0">
              <a:solidFill>
                <a:sysClr val="windowText" lastClr="000000"/>
              </a:solidFill>
              <a:latin typeface="EYInterstate Light" panose="02000506000000020004" pitchFamily="2" charset="0"/>
              <a:ea typeface="EYInterstate Light" panose="02000506000000020004" pitchFamily="2" charset="0"/>
              <a:cs typeface="EYInterstate Light" panose="02000506000000020004" pitchFamily="2" charset="0"/>
            </a:defRPr>
          </a:pPr>
          <a:r>
            <a:rPr lang="lv-LV" sz="1200">
              <a:solidFill>
                <a:sysClr val="windowText" lastClr="000000"/>
              </a:solidFill>
              <a:latin typeface="EYInterstate Light" panose="02000506000000020004" pitchFamily="2" charset="0"/>
            </a:rPr>
            <a:t>Mājsaimniecību skaits, kas veido pieprasījumu</a:t>
          </a:r>
        </a:p>
      </cx:txPr>
    </cx:title>
    <cx:plotArea>
      <cx:plotAreaRegion>
        <cx:plotSurface>
          <cx:spPr>
            <a:ln>
              <a:noFill/>
            </a:ln>
          </cx:spPr>
        </cx:plotSurface>
        <cx:series layoutId="waterfall" uniqueId="{E69BC408-9ED2-4133-981F-F884279186CA}" formatIdx="0">
          <cx:spPr>
            <a:solidFill>
              <a:schemeClr val="bg1">
                <a:lumMod val="65000"/>
              </a:schemeClr>
            </a:solidFill>
          </cx:spPr>
          <cx:dataPt idx="7">
            <cx:spPr>
              <a:solidFill>
                <a:srgbClr val="FFE600"/>
              </a:solidFill>
            </cx:spPr>
          </cx:dataPt>
          <cx:dataLabels pos="outEnd">
            <cx:txPr>
              <a:bodyPr vertOverflow="overflow" horzOverflow="overflow" wrap="square" lIns="0" tIns="0" rIns="0" bIns="0"/>
              <a:lstStyle/>
              <a:p>
                <a:pPr algn="ctr" rtl="0">
                  <a:defRPr sz="1000" b="0" i="0">
                    <a:solidFill>
                      <a:sysClr val="windowText" lastClr="000000"/>
                    </a:solidFill>
                    <a:latin typeface="EYInterstate Light" panose="02000506000000020004" pitchFamily="2" charset="0"/>
                    <a:ea typeface="EYInterstate Light" panose="02000506000000020004" pitchFamily="2" charset="0"/>
                    <a:cs typeface="EYInterstate Light" panose="02000506000000020004" pitchFamily="2" charset="0"/>
                  </a:defRPr>
                </a:pPr>
                <a:endParaRPr lang="lv-LV" sz="1000">
                  <a:solidFill>
                    <a:sysClr val="windowText" lastClr="000000"/>
                  </a:solidFill>
                  <a:latin typeface="EYInterstate Light" panose="02000506000000020004" pitchFamily="2" charset="0"/>
                </a:endParaRPr>
              </a:p>
            </cx:txPr>
            <cx:visibility seriesName="0" categoryName="0" value="1"/>
          </cx:dataLabels>
          <cx:dataId val="0"/>
          <cx:layoutPr>
            <cx:subtotals>
              <cx:idx val="7"/>
            </cx:subtotals>
          </cx:layoutPr>
        </cx:series>
      </cx:plotAreaRegion>
      <cx:axis id="0">
        <cx:catScaling gapWidth="0.5"/>
        <cx:tickLabels/>
        <cx:txPr>
          <a:bodyPr vertOverflow="overflow" horzOverflow="overflow" wrap="square" lIns="0" tIns="0" rIns="0" bIns="0"/>
          <a:lstStyle/>
          <a:p>
            <a:pPr algn="ctr" rtl="0">
              <a:defRPr sz="1000" b="0" i="0">
                <a:solidFill>
                  <a:sysClr val="windowText" lastClr="000000"/>
                </a:solidFill>
                <a:latin typeface="EYInterstate Light" panose="02000506000000020004" pitchFamily="2" charset="0"/>
                <a:ea typeface="EYInterstate Light" panose="02000506000000020004" pitchFamily="2" charset="0"/>
                <a:cs typeface="EYInterstate Light" panose="02000506000000020004" pitchFamily="2" charset="0"/>
              </a:defRPr>
            </a:pPr>
            <a:endParaRPr lang="lv-LV" sz="1000">
              <a:solidFill>
                <a:sysClr val="windowText" lastClr="000000"/>
              </a:solidFill>
              <a:latin typeface="EYInterstate Light" panose="02000506000000020004" pitchFamily="2" charset="0"/>
            </a:endParaRPr>
          </a:p>
        </cx:txPr>
      </cx:axis>
      <cx:axis id="1">
        <cx:valScaling/>
        <cx:majorGridlines>
          <cx:spPr>
            <a:ln>
              <a:noFill/>
            </a:ln>
          </cx:spPr>
        </cx:majorGridlines>
        <cx:tickLabels/>
        <cx:numFmt formatCode="# ##0" sourceLinked="0"/>
        <cx:txPr>
          <a:bodyPr vertOverflow="overflow" horzOverflow="overflow" wrap="square" lIns="0" tIns="0" rIns="0" bIns="0"/>
          <a:lstStyle/>
          <a:p>
            <a:pPr algn="ctr" rtl="0">
              <a:defRPr sz="1000" b="0" i="0">
                <a:solidFill>
                  <a:sysClr val="windowText" lastClr="000000"/>
                </a:solidFill>
                <a:latin typeface="EYInterstate Light" panose="02000506000000020004" pitchFamily="2" charset="0"/>
                <a:ea typeface="EYInterstate Light" panose="02000506000000020004" pitchFamily="2" charset="0"/>
                <a:cs typeface="EYInterstate Light" panose="02000506000000020004" pitchFamily="2" charset="0"/>
              </a:defRPr>
            </a:pPr>
            <a:endParaRPr lang="lv-LV" sz="1000">
              <a:solidFill>
                <a:sysClr val="windowText" lastClr="000000"/>
              </a:solidFill>
              <a:latin typeface="EYInterstate Light" panose="02000506000000020004" pitchFamily="2" charset="0"/>
            </a:endParaRPr>
          </a:p>
        </cx:txPr>
      </cx:axis>
    </cx:plotArea>
  </cx:chart>
  <cx:spPr>
    <a:ln>
      <a:noFill/>
    </a:ln>
  </cx:spPr>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83745E-143E-4C94-A402-2F34971DE146}" type="datetimeFigureOut">
              <a:rPr lang="en-US" smtClean="0"/>
              <a:t>8/30/2024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2990B5-B388-4EC0-8882-5D71B52011A5}" type="slidenum">
              <a:rPr lang="en-US" smtClean="0"/>
              <a:t>‹#›</a:t>
            </a:fld>
            <a:endParaRPr lang="en-US"/>
          </a:p>
        </p:txBody>
      </p:sp>
    </p:spTree>
    <p:extLst>
      <p:ext uri="{BB962C8B-B14F-4D97-AF65-F5344CB8AC3E}">
        <p14:creationId xmlns:p14="http://schemas.microsoft.com/office/powerpoint/2010/main" val="3652816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952122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Here we could agree on dates.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85020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Here we could agree on dates.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58746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just" defTabSz="914400" rtl="0" eaLnBrk="1" fontAlgn="auto" latinLnBrk="0" hangingPunct="1">
              <a:lnSpc>
                <a:spcPct val="100000"/>
              </a:lnSpc>
              <a:spcBef>
                <a:spcPts val="0"/>
              </a:spcBef>
              <a:spcAft>
                <a:spcPts val="600"/>
              </a:spcAft>
              <a:buClr>
                <a:srgbClr val="FFFFFF">
                  <a:lumMod val="50000"/>
                </a:srgbClr>
              </a:buClr>
              <a:buSzPct val="150000"/>
              <a:buFont typeface="EYInterstate Light" panose="02000506000000020004" pitchFamily="2" charset="0"/>
              <a:buChar char="•"/>
              <a:tabLst/>
              <a:defRPr/>
            </a:pPr>
            <a:r>
              <a:rPr kumimoji="0" lang="lv-LV" sz="1200" b="0" i="0" u="none" strike="noStrike" kern="1200" cap="none" spc="0" normalizeH="0" baseline="0" noProof="0">
                <a:ln>
                  <a:noFill/>
                </a:ln>
                <a:solidFill>
                  <a:srgbClr val="FF0000"/>
                </a:solidFill>
                <a:effectLst/>
                <a:uLnTx/>
                <a:uFillTx/>
                <a:latin typeface="EYInterstate Light"/>
                <a:ea typeface="+mn-ea"/>
                <a:cs typeface="+mn-cs"/>
              </a:rPr>
              <a:t>Apkopojums </a:t>
            </a:r>
            <a:r>
              <a:rPr lang="lv-LV" sz="1200">
                <a:solidFill>
                  <a:srgbClr val="FF0000"/>
                </a:solidFill>
                <a:latin typeface="EYInterstate Light"/>
              </a:rPr>
              <a:t>p</a:t>
            </a:r>
            <a:r>
              <a:rPr kumimoji="0" lang="lv-LV" sz="1200" b="0" i="0" u="none" strike="noStrike" kern="1200" cap="none" spc="0" normalizeH="0" baseline="0" noProof="0">
                <a:ln>
                  <a:noFill/>
                </a:ln>
                <a:solidFill>
                  <a:srgbClr val="FF0000"/>
                </a:solidFill>
                <a:effectLst/>
                <a:uLnTx/>
                <a:uFillTx/>
                <a:latin typeface="EYInterstate Light"/>
                <a:ea typeface="+mn-ea"/>
                <a:cs typeface="+mn-cs"/>
              </a:rPr>
              <a:t>ar jau esošiem iedzīvotāju mājokļu nodrošināšanas atbalsta mehānismiem un jauno speciālistu piesaistes programmām</a:t>
            </a:r>
          </a:p>
          <a:p>
            <a:pPr marL="171450" indent="-171450" algn="just">
              <a:spcAft>
                <a:spcPts val="600"/>
              </a:spcAft>
              <a:buClr>
                <a:srgbClr val="FFFFFF">
                  <a:lumMod val="50000"/>
                </a:srgbClr>
              </a:buClr>
              <a:buSzPct val="150000"/>
              <a:buFont typeface="EYInterstate Light" panose="02000506000000020004" pitchFamily="2" charset="0"/>
              <a:buChar char="•"/>
              <a:defRPr/>
            </a:pPr>
            <a:r>
              <a:rPr lang="lv-LV" sz="1200">
                <a:solidFill>
                  <a:srgbClr val="FF0000"/>
                </a:solidFill>
                <a:latin typeface="EYInterstate Light"/>
              </a:rPr>
              <a:t>J</a:t>
            </a:r>
            <a:r>
              <a:rPr kumimoji="0" lang="lv-LV" sz="1200" b="0" i="0" u="none" strike="noStrike" kern="1200" cap="none" spc="0" normalizeH="0" baseline="0" noProof="0">
                <a:ln>
                  <a:noFill/>
                </a:ln>
                <a:solidFill>
                  <a:srgbClr val="FF0000"/>
                </a:solidFill>
                <a:effectLst/>
                <a:uLnTx/>
                <a:uFillTx/>
                <a:latin typeface="EYInterstate Light"/>
                <a:ea typeface="+mn-ea"/>
                <a:cs typeface="+mn-cs"/>
              </a:rPr>
              <a:t>a šādu piesaistes programmu nav, tiks izpētīts, vai pašvaldībām šādi atbalsta mehānismi būtu nepieciešami un kādus speciālistus tās vēlētos piesaistīt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377360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just" defTabSz="914400" rtl="0" eaLnBrk="1" fontAlgn="auto" latinLnBrk="0" hangingPunct="1">
              <a:lnSpc>
                <a:spcPct val="100000"/>
              </a:lnSpc>
              <a:spcBef>
                <a:spcPts val="0"/>
              </a:spcBef>
              <a:spcAft>
                <a:spcPts val="600"/>
              </a:spcAft>
              <a:buClr>
                <a:srgbClr val="FFFFFF">
                  <a:lumMod val="50000"/>
                </a:srgbClr>
              </a:buClr>
              <a:buSzPct val="150000"/>
              <a:buFont typeface="EYInterstate Light" panose="02000506000000020004" pitchFamily="2" charset="0"/>
              <a:buChar char="•"/>
              <a:tabLst/>
              <a:defRPr/>
            </a:pPr>
            <a:r>
              <a:rPr kumimoji="0" lang="lv-LV" sz="1200" b="0" i="0" u="none" strike="noStrike" kern="1200" cap="none" spc="0" normalizeH="0" baseline="0" noProof="0">
                <a:ln>
                  <a:noFill/>
                </a:ln>
                <a:solidFill>
                  <a:srgbClr val="FF0000"/>
                </a:solidFill>
                <a:effectLst/>
                <a:uLnTx/>
                <a:uFillTx/>
                <a:latin typeface="EYInterstate Light"/>
                <a:ea typeface="+mn-ea"/>
                <a:cs typeface="+mn-cs"/>
              </a:rPr>
              <a:t>Apkopojums </a:t>
            </a:r>
            <a:r>
              <a:rPr lang="lv-LV" sz="1200">
                <a:solidFill>
                  <a:srgbClr val="FF0000"/>
                </a:solidFill>
                <a:latin typeface="EYInterstate Light"/>
              </a:rPr>
              <a:t>p</a:t>
            </a:r>
            <a:r>
              <a:rPr kumimoji="0" lang="lv-LV" sz="1200" b="0" i="0" u="none" strike="noStrike" kern="1200" cap="none" spc="0" normalizeH="0" baseline="0" noProof="0">
                <a:ln>
                  <a:noFill/>
                </a:ln>
                <a:solidFill>
                  <a:srgbClr val="FF0000"/>
                </a:solidFill>
                <a:effectLst/>
                <a:uLnTx/>
                <a:uFillTx/>
                <a:latin typeface="EYInterstate Light"/>
                <a:ea typeface="+mn-ea"/>
                <a:cs typeface="+mn-cs"/>
              </a:rPr>
              <a:t>ar jau esošiem iedzīvotāju mājokļu nodrošināšanas atbalsta mehānismiem un jauno speciālistu piesaistes programmām</a:t>
            </a:r>
          </a:p>
          <a:p>
            <a:pPr marL="171450" indent="-171450" algn="just">
              <a:spcAft>
                <a:spcPts val="600"/>
              </a:spcAft>
              <a:buClr>
                <a:srgbClr val="FFFFFF">
                  <a:lumMod val="50000"/>
                </a:srgbClr>
              </a:buClr>
              <a:buSzPct val="150000"/>
              <a:buFont typeface="EYInterstate Light" panose="02000506000000020004" pitchFamily="2" charset="0"/>
              <a:buChar char="•"/>
              <a:defRPr/>
            </a:pPr>
            <a:r>
              <a:rPr lang="lv-LV" sz="1200">
                <a:solidFill>
                  <a:srgbClr val="FF0000"/>
                </a:solidFill>
                <a:latin typeface="EYInterstate Light"/>
              </a:rPr>
              <a:t>J</a:t>
            </a:r>
            <a:r>
              <a:rPr kumimoji="0" lang="lv-LV" sz="1200" b="0" i="0" u="none" strike="noStrike" kern="1200" cap="none" spc="0" normalizeH="0" baseline="0" noProof="0">
                <a:ln>
                  <a:noFill/>
                </a:ln>
                <a:solidFill>
                  <a:srgbClr val="FF0000"/>
                </a:solidFill>
                <a:effectLst/>
                <a:uLnTx/>
                <a:uFillTx/>
                <a:latin typeface="EYInterstate Light"/>
                <a:ea typeface="+mn-ea"/>
                <a:cs typeface="+mn-cs"/>
              </a:rPr>
              <a:t>a šādu piesaistes programmu nav, tiks izpētīts, vai pašvaldībām šādi atbalsta mehānismi būtu nepieciešami un kādus speciālistus tās vēlētos piesaistīt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861246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Here we could agree on dates.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257861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Here we could agree on dates.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321400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Here we could agree on dates.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750966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598028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Here we could agree on dates.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807783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Here we could agree on dates.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996840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Here we could agree on dates.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839195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Here we could agree on dates.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132543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Here we could agree on dates.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559467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lv-LV" sz="1200">
                <a:solidFill>
                  <a:schemeClr val="bg1"/>
                </a:solidFill>
              </a:rPr>
              <a:t>Grafiks ar īres dzīvokļu cenām (</a:t>
            </a:r>
            <a:r>
              <a:rPr lang="lv-LV" sz="1200" err="1">
                <a:solidFill>
                  <a:schemeClr val="bg1"/>
                </a:solidFill>
              </a:rPr>
              <a:t>max</a:t>
            </a:r>
            <a:r>
              <a:rPr lang="lv-LV" sz="1200">
                <a:solidFill>
                  <a:schemeClr val="bg1"/>
                </a:solidFill>
              </a:rPr>
              <a:t>, min, mediāna </a:t>
            </a:r>
            <a:r>
              <a:rPr lang="lv-LV" sz="1200" err="1">
                <a:solidFill>
                  <a:schemeClr val="bg1"/>
                </a:solidFill>
              </a:rPr>
              <a:t>utt</a:t>
            </a:r>
            <a:r>
              <a:rPr lang="lv-LV" sz="1200">
                <a:solidFill>
                  <a:schemeClr val="bg1"/>
                </a:solidFill>
              </a:rPr>
              <a:t>) un īres dzīvokļu cenām kvadrātmetrā kategorijās pēc projekta vecuma un platības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88963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Here we could agree on dates.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156440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Here we could agree on dates.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606384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0.jpeg"/><Relationship Id="rId5" Type="http://schemas.openxmlformats.org/officeDocument/2006/relationships/image" Target="../media/image9.emf"/><Relationship Id="rId4" Type="http://schemas.openxmlformats.org/officeDocument/2006/relationships/oleObject" Target="../embeddings/oleObject2.bin"/></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9.emf"/><Relationship Id="rId5" Type="http://schemas.openxmlformats.org/officeDocument/2006/relationships/oleObject" Target="../embeddings/oleObject4.bin"/><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Title 1"/>
          <p:cNvSpPr>
            <a:spLocks noGrp="1"/>
          </p:cNvSpPr>
          <p:nvPr>
            <p:ph type="ctrTitle"/>
          </p:nvPr>
        </p:nvSpPr>
        <p:spPr>
          <a:xfrm>
            <a:off x="775100" y="1954221"/>
            <a:ext cx="4326679" cy="979702"/>
          </a:xfrm>
        </p:spPr>
        <p:txBody>
          <a:bodyPr/>
          <a:lstStyle>
            <a:lvl1pPr>
              <a:defRPr sz="2999" b="0">
                <a:solidFill>
                  <a:schemeClr val="tx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tx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0"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4" y="5605201"/>
            <a:ext cx="1044529" cy="197581"/>
          </a:xfrm>
          <a:prstGeom prst="rect">
            <a:avLst/>
          </a:prstGeom>
          <a:noFill/>
        </p:spPr>
        <p:txBody>
          <a:bodyPr wrap="square" lIns="0" tIns="0" rIns="0" bIns="0" rtlCol="0" anchor="ctr" anchorCtr="0">
            <a:noAutofit/>
          </a:bodyPr>
          <a:lstStyle/>
          <a:p>
            <a:r>
              <a:rPr lang="en-GB" sz="1199">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0" y="6019189"/>
            <a:ext cx="3087667" cy="180000"/>
          </a:xfrm>
        </p:spPr>
        <p:txBody>
          <a:bodyPr/>
          <a:lstStyle>
            <a:lvl1pPr marL="0" indent="0">
              <a:buNone/>
              <a:defRPr sz="1199">
                <a:solidFill>
                  <a:schemeClr val="tx2"/>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0" y="6216807"/>
            <a:ext cx="3087667" cy="180000"/>
          </a:xfrm>
        </p:spPr>
        <p:txBody>
          <a:bodyPr/>
          <a:lstStyle>
            <a:lvl1pPr marL="0" indent="0">
              <a:buNone/>
              <a:defRPr sz="1199">
                <a:solidFill>
                  <a:schemeClr val="bg1"/>
                </a:solidFill>
              </a:defRPr>
            </a:lvl1pPr>
          </a:lstStyle>
          <a:p>
            <a:pPr lvl="0"/>
            <a:r>
              <a:rPr lang="en-US"/>
              <a:t>Job Title</a:t>
            </a:r>
            <a:endParaRPr lang="en-GB"/>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900">
                <a:solidFill>
                  <a:schemeClr val="bg1"/>
                </a:solidFill>
              </a:defRPr>
            </a:lvl1pPr>
          </a:lstStyle>
          <a:p>
            <a:endParaRPr lang="en-GB"/>
          </a:p>
        </p:txBody>
      </p:sp>
      <p:grpSp>
        <p:nvGrpSpPr>
          <p:cNvPr id="15" name="Group 4">
            <a:extLst>
              <a:ext uri="{FF2B5EF4-FFF2-40B4-BE49-F238E27FC236}">
                <a16:creationId xmlns:a16="http://schemas.microsoft.com/office/drawing/2014/main" id="{6B891F47-1BBE-4926-81DF-B17907D2F8E1}"/>
              </a:ext>
            </a:extLst>
          </p:cNvPr>
          <p:cNvGrpSpPr>
            <a:grpSpLocks noChangeAspect="1"/>
          </p:cNvGrpSpPr>
          <p:nvPr userDrawn="1"/>
        </p:nvGrpSpPr>
        <p:grpSpPr bwMode="auto">
          <a:xfrm>
            <a:off x="10359392" y="4960938"/>
            <a:ext cx="1224912" cy="1435100"/>
            <a:chOff x="6529" y="3125"/>
            <a:chExt cx="772" cy="904"/>
          </a:xfrm>
        </p:grpSpPr>
        <p:sp>
          <p:nvSpPr>
            <p:cNvPr id="17" name="Freeform 5">
              <a:extLst>
                <a:ext uri="{FF2B5EF4-FFF2-40B4-BE49-F238E27FC236}">
                  <a16:creationId xmlns:a16="http://schemas.microsoft.com/office/drawing/2014/main" id="{0A2A4AEF-C603-4360-9387-8879E71862A6}"/>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8" name="Freeform 6">
              <a:extLst>
                <a:ext uri="{FF2B5EF4-FFF2-40B4-BE49-F238E27FC236}">
                  <a16:creationId xmlns:a16="http://schemas.microsoft.com/office/drawing/2014/main" id="{54797EE6-BAEA-4DA7-95C2-6B09B77D317C}"/>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489553965"/>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984443D1-37A3-4969-A6D3-4E99E05604B9}"/>
              </a:ext>
            </a:extLst>
          </p:cNvPr>
          <p:cNvSpPr>
            <a:spLocks noGrp="1"/>
          </p:cNvSpPr>
          <p:nvPr>
            <p:ph type="dt" sz="half" idx="11"/>
          </p:nvPr>
        </p:nvSpPr>
        <p:spPr/>
        <p:txBody>
          <a:bodyPr/>
          <a:lstStyle/>
          <a:p>
            <a:fld id="{90F1940F-7E03-4661-A931-E37EDFD2297C}" type="datetime3">
              <a:rPr lang="en-US" smtClean="0"/>
              <a:t>30 August 2024</a:t>
            </a:fld>
            <a:endParaRPr lang="en-IN"/>
          </a:p>
        </p:txBody>
      </p:sp>
      <p:sp>
        <p:nvSpPr>
          <p:cNvPr id="3" name="Footer Placeholder 2">
            <a:extLst>
              <a:ext uri="{FF2B5EF4-FFF2-40B4-BE49-F238E27FC236}">
                <a16:creationId xmlns:a16="http://schemas.microsoft.com/office/drawing/2014/main" id="{61AB04F4-59F4-4102-9BBD-DB62B48E184D}"/>
              </a:ext>
            </a:extLst>
          </p:cNvPr>
          <p:cNvSpPr>
            <a:spLocks noGrp="1"/>
          </p:cNvSpPr>
          <p:nvPr>
            <p:ph type="ftr" sz="quarter" idx="12"/>
          </p:nvPr>
        </p:nvSpPr>
        <p:spPr/>
        <p:txBody>
          <a:bodyPr/>
          <a:lstStyle/>
          <a:p>
            <a:r>
              <a:rPr lang="en-US"/>
              <a:t>University of Latvia Business plan for third phase of Academic Center development project</a:t>
            </a:r>
          </a:p>
        </p:txBody>
      </p:sp>
      <p:sp>
        <p:nvSpPr>
          <p:cNvPr id="4" name="Slide Number Placeholder 3">
            <a:extLst>
              <a:ext uri="{FF2B5EF4-FFF2-40B4-BE49-F238E27FC236}">
                <a16:creationId xmlns:a16="http://schemas.microsoft.com/office/drawing/2014/main" id="{E499AB0A-887B-46B8-BA72-781970F002C7}"/>
              </a:ext>
            </a:extLst>
          </p:cNvPr>
          <p:cNvSpPr>
            <a:spLocks noGrp="1"/>
          </p:cNvSpPr>
          <p:nvPr>
            <p:ph type="sldNum" sz="quarter" idx="13"/>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8951069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3"/>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2"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9"/>
          </a:p>
        </p:txBody>
      </p:sp>
      <p:sp>
        <p:nvSpPr>
          <p:cNvPr id="4" name="Freeform: Shape 3">
            <a:extLst>
              <a:ext uri="{FF2B5EF4-FFF2-40B4-BE49-F238E27FC236}">
                <a16:creationId xmlns:a16="http://schemas.microsoft.com/office/drawing/2014/main" id="{15324C54-B75E-4AC0-90C2-FA558C7716F7}"/>
              </a:ext>
            </a:extLst>
          </p:cNvPr>
          <p:cNvSpPr/>
          <p:nvPr/>
        </p:nvSpPr>
        <p:spPr>
          <a:xfrm>
            <a:off x="489112"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sp>
        <p:nvSpPr>
          <p:cNvPr id="5" name="Freeform: Shape 4">
            <a:extLst>
              <a:ext uri="{FF2B5EF4-FFF2-40B4-BE49-F238E27FC236}">
                <a16:creationId xmlns:a16="http://schemas.microsoft.com/office/drawing/2014/main" id="{CAA95478-C099-485F-AD95-A617656C6C7C}"/>
              </a:ext>
            </a:extLst>
          </p:cNvPr>
          <p:cNvSpPr/>
          <p:nvPr/>
        </p:nvSpPr>
        <p:spPr>
          <a:xfrm>
            <a:off x="774294"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sp>
        <p:nvSpPr>
          <p:cNvPr id="6" name="Freeform: Shape 5">
            <a:extLst>
              <a:ext uri="{FF2B5EF4-FFF2-40B4-BE49-F238E27FC236}">
                <a16:creationId xmlns:a16="http://schemas.microsoft.com/office/drawing/2014/main" id="{D65680A1-86D1-44C2-AA38-0DF5735F1F26}"/>
              </a:ext>
            </a:extLst>
          </p:cNvPr>
          <p:cNvSpPr/>
          <p:nvPr/>
        </p:nvSpPr>
        <p:spPr>
          <a:xfrm>
            <a:off x="1059359"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grpSp>
        <p:nvGrpSpPr>
          <p:cNvPr id="76" name="Group 4">
            <a:extLst>
              <a:ext uri="{FF2B5EF4-FFF2-40B4-BE49-F238E27FC236}">
                <a16:creationId xmlns:a16="http://schemas.microsoft.com/office/drawing/2014/main" id="{9D60B6B0-F7ED-4B9F-A77C-632AC4EA661D}"/>
              </a:ext>
            </a:extLst>
          </p:cNvPr>
          <p:cNvGrpSpPr>
            <a:grpSpLocks noChangeAspect="1"/>
          </p:cNvGrpSpPr>
          <p:nvPr userDrawn="1"/>
        </p:nvGrpSpPr>
        <p:grpSpPr bwMode="auto">
          <a:xfrm>
            <a:off x="10359392" y="4960938"/>
            <a:ext cx="1224912" cy="1435100"/>
            <a:chOff x="6529" y="3125"/>
            <a:chExt cx="772" cy="904"/>
          </a:xfrm>
        </p:grpSpPr>
        <p:sp>
          <p:nvSpPr>
            <p:cNvPr id="77" name="Freeform 5">
              <a:extLst>
                <a:ext uri="{FF2B5EF4-FFF2-40B4-BE49-F238E27FC236}">
                  <a16:creationId xmlns:a16="http://schemas.microsoft.com/office/drawing/2014/main"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78" name="Freeform 6">
              <a:extLst>
                <a:ext uri="{FF2B5EF4-FFF2-40B4-BE49-F238E27FC236}">
                  <a16:creationId xmlns:a16="http://schemas.microsoft.com/office/drawing/2014/main"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2605976067"/>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6" y="5826613"/>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8" y="2158329"/>
            <a:ext cx="3998354"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0" y="3200329"/>
            <a:ext cx="401853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489112" y="876059"/>
            <a:ext cx="4852768" cy="3374475"/>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sz="1799"/>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p>
          </p:txBody>
        </p:sp>
      </p:grpSp>
      <p:grpSp>
        <p:nvGrpSpPr>
          <p:cNvPr id="82" name="Group 4">
            <a:extLst>
              <a:ext uri="{FF2B5EF4-FFF2-40B4-BE49-F238E27FC236}">
                <a16:creationId xmlns:a16="http://schemas.microsoft.com/office/drawing/2014/main" id="{C5FADEE5-07C4-41A9-88D6-C6D2ED1362B8}"/>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5A2C465B-7D43-431D-A35E-50762E7696F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84" name="Freeform 6">
              <a:extLst>
                <a:ext uri="{FF2B5EF4-FFF2-40B4-BE49-F238E27FC236}">
                  <a16:creationId xmlns:a16="http://schemas.microsoft.com/office/drawing/2014/main" id="{AC35E6C1-71A8-4C9D-A1A5-682B0BD0A03F}"/>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4159457123"/>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39369FE1-2141-4E78-8B01-84E57EEFE06A}"/>
              </a:ext>
            </a:extLst>
          </p:cNvPr>
          <p:cNvSpPr>
            <a:spLocks noGrp="1"/>
          </p:cNvSpPr>
          <p:nvPr>
            <p:ph type="dt" sz="half" idx="10"/>
          </p:nvPr>
        </p:nvSpPr>
        <p:spPr/>
        <p:txBody>
          <a:bodyPr/>
          <a:lstStyle/>
          <a:p>
            <a:fld id="{948EA264-19C2-4591-AB9F-B6D92661D993}" type="datetime3">
              <a:rPr lang="en-US" smtClean="0"/>
              <a:t>30 August 2024</a:t>
            </a:fld>
            <a:endParaRPr lang="en-IN"/>
          </a:p>
        </p:txBody>
      </p:sp>
      <p:sp>
        <p:nvSpPr>
          <p:cNvPr id="4" name="Footer Placeholder 3">
            <a:extLst>
              <a:ext uri="{FF2B5EF4-FFF2-40B4-BE49-F238E27FC236}">
                <a16:creationId xmlns:a16="http://schemas.microsoft.com/office/drawing/2014/main" id="{714482B3-B946-42D6-98EA-72EE48EEB847}"/>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1225219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2399">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p:txBody>
          <a:bodyPr/>
          <a:lstStyle/>
          <a:p>
            <a:fld id="{F2384483-3E22-47DF-9691-C70A6BC43B4E}" type="datetime3">
              <a:rPr lang="en-US" smtClean="0"/>
              <a:t>30 August 2024</a:t>
            </a:fld>
            <a:endParaRPr lang="en-IN"/>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0037446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2" y="1"/>
            <a:ext cx="3997149" cy="6156104"/>
          </a:xfrm>
        </p:spPr>
        <p:txBody>
          <a:bodyPr/>
          <a:lstStyle/>
          <a:p>
            <a:endParaRPr lang="en-IN"/>
          </a:p>
        </p:txBody>
      </p:sp>
      <p:sp>
        <p:nvSpPr>
          <p:cNvPr id="2" name="Title 1"/>
          <p:cNvSpPr>
            <a:spLocks noGrp="1"/>
          </p:cNvSpPr>
          <p:nvPr>
            <p:ph type="title"/>
          </p:nvPr>
        </p:nvSpPr>
        <p:spPr>
          <a:xfrm>
            <a:off x="609601" y="294200"/>
            <a:ext cx="7440547" cy="590400"/>
          </a:xfrm>
        </p:spPr>
        <p:txBody>
          <a:bodyPr/>
          <a:lstStyle>
            <a:lvl1pPr>
              <a:defRPr sz="2399">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1" y="2311401"/>
            <a:ext cx="3578253" cy="384470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0" y="2311402"/>
            <a:ext cx="3578253" cy="1254759"/>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0" y="4236721"/>
            <a:ext cx="3578253" cy="1944160"/>
          </a:xfrm>
        </p:spPr>
        <p:txBody>
          <a:bodyPr numCol="1"/>
          <a:lstStyle>
            <a:lvl1pPr marL="0" indent="0">
              <a:buNone/>
              <a:defRPr sz="1799">
                <a:solidFill>
                  <a:schemeClr val="bg1"/>
                </a:solidFill>
                <a:latin typeface="Georgia" panose="02040502050405020303" pitchFamily="18" charset="0"/>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1" y="907750"/>
            <a:ext cx="771983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p:txBody>
          <a:bodyPr/>
          <a:lstStyle/>
          <a:p>
            <a:fld id="{FF4970C5-6B19-4614-8C7C-A6A51B0181FF}" type="datetime3">
              <a:rPr lang="en-US" smtClean="0"/>
              <a:t>30 August 2024</a:t>
            </a:fld>
            <a:endParaRPr lang="en-IN"/>
          </a:p>
        </p:txBody>
      </p:sp>
      <p:sp>
        <p:nvSpPr>
          <p:cNvPr id="6" name="Footer Placeholder 5">
            <a:extLst>
              <a:ext uri="{FF2B5EF4-FFF2-40B4-BE49-F238E27FC236}">
                <a16:creationId xmlns:a16="http://schemas.microsoft.com/office/drawing/2014/main" id="{628F1198-1F5C-4C8B-A7E4-2658430FBCFA}"/>
              </a:ext>
            </a:extLst>
          </p:cNvPr>
          <p:cNvSpPr>
            <a:spLocks noGrp="1"/>
          </p:cNvSpPr>
          <p:nvPr>
            <p:ph type="ftr" sz="quarter" idx="15"/>
          </p:nvPr>
        </p:nvSpPr>
        <p:spPr/>
        <p:txBody>
          <a:bodyPr/>
          <a:lstStyle/>
          <a:p>
            <a:r>
              <a:rPr lang="en-US"/>
              <a:t>University of Latvia Business plan for third phase of Academic Center development project</a:t>
            </a:r>
            <a:endParaRPr lang="en-IN"/>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9525301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2383219" cy="6857999"/>
          </a:xfrm>
        </p:spPr>
        <p:txBody>
          <a:bodyPr/>
          <a:lstStyle/>
          <a:p>
            <a:endParaRPr lang="en-IN"/>
          </a:p>
        </p:txBody>
      </p:sp>
      <p:sp>
        <p:nvSpPr>
          <p:cNvPr id="2" name="Title 1"/>
          <p:cNvSpPr>
            <a:spLocks noGrp="1"/>
          </p:cNvSpPr>
          <p:nvPr>
            <p:ph type="title"/>
          </p:nvPr>
        </p:nvSpPr>
        <p:spPr>
          <a:xfrm>
            <a:off x="2693891" y="294200"/>
            <a:ext cx="8887371" cy="590400"/>
          </a:xfrm>
        </p:spPr>
        <p:txBody>
          <a:bodyPr/>
          <a:lstStyle>
            <a:lvl1pPr>
              <a:defRPr sz="2399">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1" y="1137922"/>
            <a:ext cx="2767159" cy="2796151"/>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p:txBody>
          <a:bodyPr/>
          <a:lstStyle/>
          <a:p>
            <a:fld id="{8E201539-DB80-4098-8B37-C06DDCF97246}" type="datetime3">
              <a:rPr lang="en-US" smtClean="0"/>
              <a:t>30 August 2024</a:t>
            </a:fld>
            <a:endParaRPr lang="en-IN"/>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p:txBody>
          <a:bodyPr/>
          <a:lstStyle/>
          <a:p>
            <a:r>
              <a:rPr lang="en-US"/>
              <a:t>University of Latvia Business plan for third phase of Academic Center development project</a:t>
            </a:r>
            <a:endParaRPr lang="en-IN"/>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2622248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1" y="1137920"/>
            <a:ext cx="8234455" cy="4834800"/>
          </a:xfrm>
        </p:spPr>
        <p:txBody>
          <a:bodyPr/>
          <a:lstStyle>
            <a:lvl1pPr marL="0" indent="0">
              <a:spcBef>
                <a:spcPts val="0"/>
              </a:spcBef>
              <a:buNone/>
              <a:defRPr>
                <a:solidFill>
                  <a:schemeClr val="bg1"/>
                </a:solidFill>
              </a:defRPr>
            </a:lvl1pPr>
            <a:lvl2pPr marL="0" indent="0">
              <a:spcBef>
                <a:spcPts val="0"/>
              </a:spcBef>
              <a:buNone/>
              <a:defRPr sz="1799">
                <a:solidFill>
                  <a:schemeClr val="bg1"/>
                </a:solidFill>
              </a:defRPr>
            </a:lvl2pPr>
            <a:lvl3pPr marL="0" indent="0">
              <a:spcBef>
                <a:spcPts val="0"/>
              </a:spcBef>
              <a:buNone/>
              <a:defRPr sz="1599">
                <a:solidFill>
                  <a:schemeClr val="bg1"/>
                </a:solidFill>
              </a:defRPr>
            </a:lvl3pPr>
            <a:lvl4pPr marL="0" indent="0">
              <a:spcBef>
                <a:spcPts val="0"/>
              </a:spcBef>
              <a:buNone/>
              <a:defRPr sz="1399">
                <a:solidFill>
                  <a:schemeClr val="bg1"/>
                </a:solidFill>
              </a:defRPr>
            </a:lvl4pPr>
            <a:lvl5pPr marL="0" indent="0">
              <a:spcBef>
                <a:spcPts val="0"/>
              </a:spcBef>
              <a:buNone/>
              <a:defRPr sz="11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40354617-5A1F-4D8E-8075-F2918D0E9DCE}"/>
              </a:ext>
            </a:extLst>
          </p:cNvPr>
          <p:cNvSpPr>
            <a:spLocks noGrp="1"/>
          </p:cNvSpPr>
          <p:nvPr>
            <p:ph type="dt" sz="half" idx="10"/>
          </p:nvPr>
        </p:nvSpPr>
        <p:spPr/>
        <p:txBody>
          <a:bodyPr/>
          <a:lstStyle/>
          <a:p>
            <a:fld id="{21EC5FDD-911B-4C44-A4CE-ECDB6DD4082C}" type="datetime3">
              <a:rPr lang="en-US" smtClean="0"/>
              <a:t>30 August 2024</a:t>
            </a:fld>
            <a:endParaRPr lang="en-IN"/>
          </a:p>
        </p:txBody>
      </p:sp>
      <p:sp>
        <p:nvSpPr>
          <p:cNvPr id="5" name="Footer Placeholder 4">
            <a:extLst>
              <a:ext uri="{FF2B5EF4-FFF2-40B4-BE49-F238E27FC236}">
                <a16:creationId xmlns:a16="http://schemas.microsoft.com/office/drawing/2014/main" id="{C9DAB026-E283-44F4-8795-984385684671}"/>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6" name="Slide Number Placeholder 5">
            <a:extLst>
              <a:ext uri="{FF2B5EF4-FFF2-40B4-BE49-F238E27FC236}">
                <a16:creationId xmlns:a16="http://schemas.microsoft.com/office/drawing/2014/main" id="{AA3657FA-64A4-4818-8A20-F1ACA6AC592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8568246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p:txBody>
          <a:bodyPr/>
          <a:lstStyle/>
          <a:p>
            <a:fld id="{3F0134E9-0AF7-4DFC-854C-514A1516BB61}" type="datetime3">
              <a:rPr lang="en-US" smtClean="0"/>
              <a:t>30 August 2024</a:t>
            </a:fld>
            <a:endParaRPr lang="en-IN"/>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538130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88C87A56-4269-4E89-A9DC-9C8F44424A97}"/>
              </a:ext>
            </a:extLst>
          </p:cNvPr>
          <p:cNvSpPr>
            <a:spLocks noGrp="1"/>
          </p:cNvSpPr>
          <p:nvPr>
            <p:ph type="dt" sz="half" idx="11"/>
          </p:nvPr>
        </p:nvSpPr>
        <p:spPr/>
        <p:txBody>
          <a:bodyPr/>
          <a:lstStyle/>
          <a:p>
            <a:fld id="{85DBB1C0-85C2-4103-802D-794C895F1374}" type="datetime3">
              <a:rPr lang="en-US" smtClean="0"/>
              <a:t>30 August 2024</a:t>
            </a:fld>
            <a:endParaRPr lang="en-IN"/>
          </a:p>
        </p:txBody>
      </p:sp>
      <p:sp>
        <p:nvSpPr>
          <p:cNvPr id="3" name="Footer Placeholder 2">
            <a:extLst>
              <a:ext uri="{FF2B5EF4-FFF2-40B4-BE49-F238E27FC236}">
                <a16:creationId xmlns:a16="http://schemas.microsoft.com/office/drawing/2014/main" id="{E0FA45C8-6E1A-407F-B671-050EFF08143B}"/>
              </a:ext>
            </a:extLst>
          </p:cNvPr>
          <p:cNvSpPr>
            <a:spLocks noGrp="1"/>
          </p:cNvSpPr>
          <p:nvPr>
            <p:ph type="ftr" sz="quarter" idx="12"/>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91A593FC-3F10-4238-9F6D-C447302109D8}"/>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362779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94">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3" y="2526765"/>
            <a:ext cx="5289245" cy="1800000"/>
          </a:xfrm>
        </p:spPr>
        <p:txBody>
          <a:bodyPr lIns="90000" tIns="46800" rIns="90000" bIns="46800"/>
          <a:lstStyle>
            <a:lvl1pPr marL="0" indent="0">
              <a:buNone/>
              <a:defRPr lang="en-US" sz="2799" dirty="0" smtClean="0">
                <a:latin typeface="Georgia" panose="02040502050405020303" pitchFamily="18" charset="0"/>
              </a:defRPr>
            </a:lvl1pPr>
          </a:lstStyle>
          <a:p>
            <a:pPr marL="356438" lvl="0" indent="-356438">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3" y="4632765"/>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rgbClr val="2E2E38"/>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3" y="4971442"/>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rgbClr val="2E2E38"/>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32819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3" y="2578743"/>
            <a:ext cx="4535597" cy="1055708"/>
          </a:xfrm>
        </p:spPr>
        <p:txBody>
          <a:bodyPr/>
          <a:lstStyle>
            <a:lvl1pPr marL="0" indent="0">
              <a:buNone/>
              <a:defRPr sz="2999"/>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3" y="3840384"/>
            <a:ext cx="4535597" cy="1055708"/>
          </a:xfrm>
        </p:spPr>
        <p:txBody>
          <a:bodyPr/>
          <a:lstStyle>
            <a:lvl1pPr marL="0" indent="0">
              <a:buNone/>
              <a:defRPr sz="1599"/>
            </a:lvl1pPr>
          </a:lstStyle>
          <a:p>
            <a:pPr lvl="0"/>
            <a:r>
              <a:rPr lang="en-IN"/>
              <a:t>text</a:t>
            </a:r>
          </a:p>
        </p:txBody>
      </p:sp>
      <p:sp>
        <p:nvSpPr>
          <p:cNvPr id="2" name="Date Placeholder 1">
            <a:extLst>
              <a:ext uri="{FF2B5EF4-FFF2-40B4-BE49-F238E27FC236}">
                <a16:creationId xmlns:a16="http://schemas.microsoft.com/office/drawing/2014/main" id="{F656DB61-969F-46BA-942C-3600269FA4D1}"/>
              </a:ext>
            </a:extLst>
          </p:cNvPr>
          <p:cNvSpPr>
            <a:spLocks noGrp="1"/>
          </p:cNvSpPr>
          <p:nvPr>
            <p:ph type="dt" sz="half" idx="13"/>
          </p:nvPr>
        </p:nvSpPr>
        <p:spPr/>
        <p:txBody>
          <a:bodyPr/>
          <a:lstStyle/>
          <a:p>
            <a:fld id="{79E5A7D0-957D-4ECE-843E-6CCF5C0BE3DD}" type="datetime3">
              <a:rPr lang="en-US" smtClean="0"/>
              <a:t>30 August 2024</a:t>
            </a:fld>
            <a:endParaRPr lang="en-IN"/>
          </a:p>
        </p:txBody>
      </p:sp>
      <p:sp>
        <p:nvSpPr>
          <p:cNvPr id="3" name="Footer Placeholder 2">
            <a:extLst>
              <a:ext uri="{FF2B5EF4-FFF2-40B4-BE49-F238E27FC236}">
                <a16:creationId xmlns:a16="http://schemas.microsoft.com/office/drawing/2014/main" id="{C7C562FF-E912-4424-B259-AED677C026AF}"/>
              </a:ext>
            </a:extLst>
          </p:cNvPr>
          <p:cNvSpPr>
            <a:spLocks noGrp="1"/>
          </p:cNvSpPr>
          <p:nvPr>
            <p:ph type="ftr" sz="quarter" idx="14"/>
          </p:nvPr>
        </p:nvSpPr>
        <p:spPr/>
        <p:txBody>
          <a:bodyPr/>
          <a:lstStyle/>
          <a:p>
            <a:r>
              <a:rPr lang="en-US"/>
              <a:t>University of Latvia Business plan for third phase of Academic Center development project</a:t>
            </a:r>
          </a:p>
        </p:txBody>
      </p:sp>
      <p:sp>
        <p:nvSpPr>
          <p:cNvPr id="4" name="Slide Number Placeholder 3">
            <a:extLst>
              <a:ext uri="{FF2B5EF4-FFF2-40B4-BE49-F238E27FC236}">
                <a16:creationId xmlns:a16="http://schemas.microsoft.com/office/drawing/2014/main" id="{E82C1B82-1A85-4CFD-98C3-C21698A96B67}"/>
              </a:ext>
            </a:extLst>
          </p:cNvPr>
          <p:cNvSpPr>
            <a:spLocks noGrp="1"/>
          </p:cNvSpPr>
          <p:nvPr>
            <p:ph type="sldNum" sz="quarter" idx="15"/>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33434260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9" dirty="0" smtClean="0">
                <a:latin typeface="Georgia" panose="02040502050405020303" pitchFamily="18" charset="0"/>
              </a:defRPr>
            </a:lvl1pPr>
          </a:lstStyle>
          <a:p>
            <a:pPr marL="356438" lvl="0" indent="-356438"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9" dirty="0" smtClean="0">
                <a:solidFill>
                  <a:srgbClr val="2E2E38"/>
                </a:solidFill>
                <a:latin typeface="+mn-lt"/>
              </a:defRPr>
            </a:lvl1pPr>
          </a:lstStyle>
          <a:p>
            <a:pPr marL="356438" lvl="0" indent="-356438" algn="ctr">
              <a:spcBef>
                <a:spcPts val="0"/>
              </a:spcBef>
              <a:spcAft>
                <a:spcPts val="6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9" dirty="0" smtClean="0">
                <a:solidFill>
                  <a:srgbClr val="2E2E38"/>
                </a:solidFill>
                <a:latin typeface="+mn-lt"/>
              </a:defRPr>
            </a:lvl1pPr>
          </a:lstStyle>
          <a:p>
            <a:pPr marL="356438" lvl="0" indent="-356438" algn="ctr">
              <a:spcBef>
                <a:spcPts val="0"/>
              </a:spcBef>
              <a:spcAft>
                <a:spcPts val="6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88"/>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94">
                <a:solidFill>
                  <a:schemeClr val="tx2"/>
                </a:solidFill>
                <a:latin typeface="Georgia" panose="02040502050405020303" pitchFamily="18" charset="0"/>
              </a:rPr>
              <a:t>“ </a:t>
            </a:r>
          </a:p>
        </p:txBody>
      </p:sp>
    </p:spTree>
    <p:extLst>
      <p:ext uri="{BB962C8B-B14F-4D97-AF65-F5344CB8AC3E}">
        <p14:creationId xmlns:p14="http://schemas.microsoft.com/office/powerpoint/2010/main" val="15485121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3" y="2578743"/>
            <a:ext cx="4535597" cy="1055708"/>
          </a:xfrm>
        </p:spPr>
        <p:txBody>
          <a:bodyPr/>
          <a:lstStyle>
            <a:lvl1pPr marL="0" indent="0">
              <a:buNone/>
              <a:defRPr sz="2999"/>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3" y="3840384"/>
            <a:ext cx="4535597" cy="1055708"/>
          </a:xfrm>
        </p:spPr>
        <p:txBody>
          <a:bodyPr/>
          <a:lstStyle>
            <a:lvl1pPr marL="0" indent="0">
              <a:buNone/>
              <a:defRPr sz="1599"/>
            </a:lvl1pPr>
          </a:lstStyle>
          <a:p>
            <a:pPr lvl="0"/>
            <a:r>
              <a:rPr lang="en-IN"/>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p:txBody>
          <a:bodyPr/>
          <a:lstStyle/>
          <a:p>
            <a:fld id="{C7A416BB-5825-48C5-994D-95D30EEE8AD6}" type="datetime3">
              <a:rPr lang="en-US" smtClean="0"/>
              <a:t>30 August 2024</a:t>
            </a:fld>
            <a:endParaRPr lang="en-IN"/>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
        <p:nvSpPr>
          <p:cNvPr id="8" name="TextBox 7">
            <a:extLst>
              <a:ext uri="{FF2B5EF4-FFF2-40B4-BE49-F238E27FC236}">
                <a16:creationId xmlns:a16="http://schemas.microsoft.com/office/drawing/2014/main" id="{361B4640-49F9-44A6-AA99-0057B5EEDF2A}"/>
              </a:ext>
            </a:extLst>
          </p:cNvPr>
          <p:cNvSpPr txBox="1"/>
          <p:nvPr userDrawn="1"/>
        </p:nvSpPr>
        <p:spPr>
          <a:xfrm>
            <a:off x="6284120" y="184023"/>
            <a:ext cx="5298281" cy="507831"/>
          </a:xfrm>
          <a:prstGeom prst="rect">
            <a:avLst/>
          </a:prstGeom>
          <a:solidFill>
            <a:schemeClr val="tx1">
              <a:alpha val="40000"/>
            </a:schemeClr>
          </a:solidFill>
        </p:spPr>
        <p:txBody>
          <a:bodyPr wrap="square" lIns="0" tIns="36557" rIns="0" bIns="0" rtlCol="0">
            <a:spAutoFit/>
          </a:bodyPr>
          <a:lstStyle/>
          <a:p>
            <a:pPr algn="ctr">
              <a:lnSpc>
                <a:spcPct val="85000"/>
              </a:lnSpc>
              <a:spcAft>
                <a:spcPts val="600"/>
              </a:spcAft>
              <a:buClr>
                <a:schemeClr val="accent2"/>
              </a:buClr>
              <a:buSzPct val="70000"/>
            </a:pPr>
            <a:r>
              <a:rPr lang="en-US" sz="3598" b="1">
                <a:solidFill>
                  <a:schemeClr val="tx1">
                    <a:lumMod val="75000"/>
                  </a:schemeClr>
                </a:solidFill>
              </a:rPr>
              <a:t>Interim draft deliverable</a:t>
            </a:r>
            <a:endParaRPr lang="lv-LV" sz="3598" b="1" err="1">
              <a:solidFill>
                <a:schemeClr val="tx1">
                  <a:lumMod val="75000"/>
                </a:schemeClr>
              </a:solidFill>
            </a:endParaRPr>
          </a:p>
        </p:txBody>
      </p:sp>
    </p:spTree>
    <p:extLst>
      <p:ext uri="{BB962C8B-B14F-4D97-AF65-F5344CB8AC3E}">
        <p14:creationId xmlns:p14="http://schemas.microsoft.com/office/powerpoint/2010/main" val="33143394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1"/>
            <a:ext cx="4954924" cy="4267457"/>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p:spPr>
        <p:txBody>
          <a:bodyPr/>
          <a:lstStyle>
            <a:lvl1pPr marL="0" indent="0">
              <a:buNone/>
              <a:defRPr sz="1199">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p:spPr>
        <p:txBody>
          <a:bodyPr/>
          <a:lstStyle>
            <a:lvl1pPr marL="0" indent="0">
              <a:buNone/>
              <a:defRPr sz="1199">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0" y="3578084"/>
            <a:ext cx="778554" cy="778959"/>
          </a:xfrm>
          <a:prstGeom prst="ellipse">
            <a:avLst/>
          </a:prstGeom>
        </p:spPr>
        <p:txBody>
          <a:bodyPr anchor="ctr"/>
          <a:lstStyle>
            <a:lvl1pPr marL="0" indent="0" algn="ctr">
              <a:buNone/>
              <a:defRPr sz="900">
                <a:solidFill>
                  <a:schemeClr val="bg1"/>
                </a:solidFill>
              </a:defRPr>
            </a:lvl1pPr>
          </a:lstStyle>
          <a:p>
            <a:endParaRPr lang="en-GB"/>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9"/>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p:txBody>
          <a:bodyPr/>
          <a:lstStyle/>
          <a:p>
            <a:fld id="{B223A12C-2086-4805-A7A8-18ED7984263E}" type="datetime3">
              <a:rPr lang="en-US" smtClean="0"/>
              <a:t>30 August 2024</a:t>
            </a:fld>
            <a:endParaRPr lang="en-IN"/>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p:txBody>
          <a:bodyPr/>
          <a:lstStyle/>
          <a:p>
            <a:r>
              <a:rPr lang="en-US"/>
              <a:t>University of Latvia Business plan for third phase of Academic Center development project</a:t>
            </a:r>
            <a:endParaRPr lang="en-IN"/>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6985855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7133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1" y="1137920"/>
            <a:ext cx="8234455" cy="4834800"/>
          </a:xfrm>
        </p:spPr>
        <p:txBody>
          <a:bodyPr/>
          <a:lstStyle>
            <a:lvl1pPr marL="0" indent="0">
              <a:buNone/>
              <a:defRPr>
                <a:solidFill>
                  <a:schemeClr val="bg1"/>
                </a:solidFill>
              </a:defRPr>
            </a:lvl1pPr>
            <a:lvl2pPr marL="356438">
              <a:defRPr>
                <a:solidFill>
                  <a:schemeClr val="bg1"/>
                </a:solidFill>
              </a:defRPr>
            </a:lvl2pPr>
            <a:lvl3pPr marL="712875">
              <a:defRPr>
                <a:solidFill>
                  <a:schemeClr val="bg1"/>
                </a:solidFill>
              </a:defRPr>
            </a:lvl3pPr>
            <a:lvl4pPr marL="1069313">
              <a:defRPr>
                <a:solidFill>
                  <a:schemeClr val="bg1"/>
                </a:solidFill>
              </a:defRPr>
            </a:lvl4pPr>
            <a:lvl5pPr marL="1425751">
              <a:defRPr sz="11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8BEFDBB3-7C34-4E5E-AD13-1B49910A2654}"/>
              </a:ext>
            </a:extLst>
          </p:cNvPr>
          <p:cNvSpPr>
            <a:spLocks noGrp="1"/>
          </p:cNvSpPr>
          <p:nvPr>
            <p:ph type="dt" sz="half" idx="10"/>
          </p:nvPr>
        </p:nvSpPr>
        <p:spPr/>
        <p:txBody>
          <a:bodyPr/>
          <a:lstStyle/>
          <a:p>
            <a:fld id="{FB812622-50C9-4BA6-B05C-B4A38461EDF5}" type="datetime3">
              <a:rPr lang="en-US" smtClean="0"/>
              <a:t>30 August 2024</a:t>
            </a:fld>
            <a:endParaRPr lang="en-IN"/>
          </a:p>
        </p:txBody>
      </p:sp>
      <p:sp>
        <p:nvSpPr>
          <p:cNvPr id="5" name="Footer Placeholder 4">
            <a:extLst>
              <a:ext uri="{FF2B5EF4-FFF2-40B4-BE49-F238E27FC236}">
                <a16:creationId xmlns:a16="http://schemas.microsoft.com/office/drawing/2014/main" id="{DAD0F565-A080-4523-A04C-6DEE2789C33A}"/>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6" name="Slide Number Placeholder 5">
            <a:extLst>
              <a:ext uri="{FF2B5EF4-FFF2-40B4-BE49-F238E27FC236}">
                <a16:creationId xmlns:a16="http://schemas.microsoft.com/office/drawing/2014/main" id="{A6977AFB-BAAB-4831-9B67-3646A934EC34}"/>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6557842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3" name="Date Placeholder 2">
            <a:extLst>
              <a:ext uri="{FF2B5EF4-FFF2-40B4-BE49-F238E27FC236}">
                <a16:creationId xmlns:a16="http://schemas.microsoft.com/office/drawing/2014/main" id="{8C197511-0A94-4CF5-9020-59041E7FD02E}"/>
              </a:ext>
            </a:extLst>
          </p:cNvPr>
          <p:cNvSpPr>
            <a:spLocks noGrp="1"/>
          </p:cNvSpPr>
          <p:nvPr>
            <p:ph type="dt" sz="half" idx="10"/>
          </p:nvPr>
        </p:nvSpPr>
        <p:spPr/>
        <p:txBody>
          <a:bodyPr/>
          <a:lstStyle/>
          <a:p>
            <a:fld id="{16538971-F892-458F-A6C1-4AF1B990C12F}" type="datetime3">
              <a:rPr lang="en-US" smtClean="0"/>
              <a:t>30 August 2024</a:t>
            </a:fld>
            <a:endParaRPr lang="en-IN"/>
          </a:p>
        </p:txBody>
      </p:sp>
      <p:sp>
        <p:nvSpPr>
          <p:cNvPr id="4" name="Footer Placeholder 3">
            <a:extLst>
              <a:ext uri="{FF2B5EF4-FFF2-40B4-BE49-F238E27FC236}">
                <a16:creationId xmlns:a16="http://schemas.microsoft.com/office/drawing/2014/main" id="{C2EEF30F-48C0-4828-BF78-0AF655745C19}"/>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5" name="Slide Number Placeholder 4">
            <a:extLst>
              <a:ext uri="{FF2B5EF4-FFF2-40B4-BE49-F238E27FC236}">
                <a16:creationId xmlns:a16="http://schemas.microsoft.com/office/drawing/2014/main" id="{9284586F-9A9C-4BEB-AF2F-2F8B1B885C37}"/>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516697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09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5" name="Date Placeholder 4">
            <a:extLst>
              <a:ext uri="{FF2B5EF4-FFF2-40B4-BE49-F238E27FC236}">
                <a16:creationId xmlns:a16="http://schemas.microsoft.com/office/drawing/2014/main" id="{D64DE21E-2E07-4ED3-B534-8AED469C8F64}"/>
              </a:ext>
            </a:extLst>
          </p:cNvPr>
          <p:cNvSpPr>
            <a:spLocks noGrp="1"/>
          </p:cNvSpPr>
          <p:nvPr>
            <p:ph type="dt" sz="half" idx="10"/>
          </p:nvPr>
        </p:nvSpPr>
        <p:spPr/>
        <p:txBody>
          <a:bodyPr/>
          <a:lstStyle/>
          <a:p>
            <a:fld id="{2998230A-E24E-44EA-B522-F4958B619866}" type="datetime3">
              <a:rPr lang="en-US" smtClean="0"/>
              <a:t>30 August 2024</a:t>
            </a:fld>
            <a:endParaRPr lang="en-IN"/>
          </a:p>
        </p:txBody>
      </p:sp>
      <p:sp>
        <p:nvSpPr>
          <p:cNvPr id="6" name="Footer Placeholder 5">
            <a:extLst>
              <a:ext uri="{FF2B5EF4-FFF2-40B4-BE49-F238E27FC236}">
                <a16:creationId xmlns:a16="http://schemas.microsoft.com/office/drawing/2014/main" id="{D8601461-720E-4840-BF9B-D9C7BF8C9E4E}"/>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7" name="Slide Number Placeholder 6">
            <a:extLst>
              <a:ext uri="{FF2B5EF4-FFF2-40B4-BE49-F238E27FC236}">
                <a16:creationId xmlns:a16="http://schemas.microsoft.com/office/drawing/2014/main" id="{AAACE970-AAFF-42C7-8A32-759BAA7BA43A}"/>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8871385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6405"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endParaRPr lang="en-GB"/>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endParaRPr lang="en-GB"/>
          </a:p>
        </p:txBody>
      </p:sp>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p:txBody>
          <a:bodyPr/>
          <a:lstStyle/>
          <a:p>
            <a:fld id="{220248B4-C69F-48E0-8A00-6575134976A6}" type="datetime3">
              <a:rPr lang="en-US" smtClean="0"/>
              <a:t>30 August 2024</a:t>
            </a:fld>
            <a:endParaRPr lang="en-IN"/>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p:txBody>
          <a:bodyPr/>
          <a:lstStyle/>
          <a:p>
            <a:r>
              <a:rPr lang="en-US"/>
              <a:t>University of Latvia Business plan for third phase of Academic Center development project</a:t>
            </a:r>
            <a:endParaRPr lang="en-IN"/>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7028528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p:txBody>
          <a:bodyPr/>
          <a:lstStyle/>
          <a:p>
            <a:fld id="{5ABDF64C-357A-439B-9047-4F35C0C4CE6A}" type="datetime3">
              <a:rPr lang="en-US" smtClean="0"/>
              <a:t>30 August 2024</a:t>
            </a:fld>
            <a:endParaRPr lang="en-IN"/>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5599331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p:txBody>
          <a:bodyPr/>
          <a:lstStyle/>
          <a:p>
            <a:fld id="{D2C3D9A4-2378-468C-8AD3-3858C519890F}" type="datetime3">
              <a:rPr lang="en-US" smtClean="0"/>
              <a:t>30 August 2024</a:t>
            </a:fld>
            <a:endParaRPr lang="en-IN"/>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74067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1"/>
            <a:ext cx="4954924" cy="4267457"/>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p:spPr>
        <p:txBody>
          <a:bodyPr/>
          <a:lstStyle>
            <a:lvl1pPr marL="0" indent="0">
              <a:buNone/>
              <a:defRPr sz="1199">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p:spPr>
        <p:txBody>
          <a:bodyPr/>
          <a:lstStyle>
            <a:lvl1pPr marL="0" indent="0">
              <a:buNone/>
              <a:defRPr sz="1199">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0" y="3578084"/>
            <a:ext cx="778554" cy="778959"/>
          </a:xfrm>
          <a:prstGeom prst="ellipse">
            <a:avLst/>
          </a:prstGeom>
        </p:spPr>
        <p:txBody>
          <a:bodyPr anchor="ctr"/>
          <a:lstStyle>
            <a:lvl1pPr marL="0" indent="0" algn="ctr">
              <a:buNone/>
              <a:defRPr sz="900">
                <a:solidFill>
                  <a:schemeClr val="bg1"/>
                </a:solidFill>
              </a:defRPr>
            </a:lvl1pPr>
          </a:lstStyle>
          <a:p>
            <a:endParaRPr lang="en-GB"/>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9"/>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3" name="Date Placeholder 2">
            <a:extLst>
              <a:ext uri="{FF2B5EF4-FFF2-40B4-BE49-F238E27FC236}">
                <a16:creationId xmlns:a16="http://schemas.microsoft.com/office/drawing/2014/main" id="{C5822E28-B24F-4CF6-8F50-70ED7C22A114}"/>
              </a:ext>
            </a:extLst>
          </p:cNvPr>
          <p:cNvSpPr>
            <a:spLocks noGrp="1"/>
          </p:cNvSpPr>
          <p:nvPr>
            <p:ph type="dt" sz="half" idx="19"/>
          </p:nvPr>
        </p:nvSpPr>
        <p:spPr/>
        <p:txBody>
          <a:bodyPr/>
          <a:lstStyle/>
          <a:p>
            <a:fld id="{6ED6EEF6-6A4E-4B40-B829-BC7519E49567}" type="datetime3">
              <a:rPr lang="en-US" smtClean="0"/>
              <a:t>30 August 2024</a:t>
            </a:fld>
            <a:endParaRPr lang="en-IN"/>
          </a:p>
        </p:txBody>
      </p:sp>
      <p:sp>
        <p:nvSpPr>
          <p:cNvPr id="4" name="Footer Placeholder 3">
            <a:extLst>
              <a:ext uri="{FF2B5EF4-FFF2-40B4-BE49-F238E27FC236}">
                <a16:creationId xmlns:a16="http://schemas.microsoft.com/office/drawing/2014/main" id="{6865E1CD-A05B-41DC-B488-E4BA204E7AE5}"/>
              </a:ext>
            </a:extLst>
          </p:cNvPr>
          <p:cNvSpPr>
            <a:spLocks noGrp="1"/>
          </p:cNvSpPr>
          <p:nvPr>
            <p:ph type="ftr" sz="quarter" idx="20"/>
          </p:nvPr>
        </p:nvSpPr>
        <p:spPr/>
        <p:txBody>
          <a:bodyPr/>
          <a:lstStyle/>
          <a:p>
            <a:r>
              <a:rPr lang="en-US"/>
              <a:t>University of Latvia Business plan for third phase of Academic Center development project</a:t>
            </a:r>
          </a:p>
        </p:txBody>
      </p:sp>
      <p:sp>
        <p:nvSpPr>
          <p:cNvPr id="6" name="Slide Number Placeholder 5">
            <a:extLst>
              <a:ext uri="{FF2B5EF4-FFF2-40B4-BE49-F238E27FC236}">
                <a16:creationId xmlns:a16="http://schemas.microsoft.com/office/drawing/2014/main" id="{5716ABDB-CF45-4001-9487-F3BA3DD8DACD}"/>
              </a:ext>
            </a:extLst>
          </p:cNvPr>
          <p:cNvSpPr>
            <a:spLocks noGrp="1"/>
          </p:cNvSpPr>
          <p:nvPr>
            <p:ph type="sldNum" sz="quarter" idx="21"/>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9360297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p:txBody>
          <a:bodyPr/>
          <a:lstStyle/>
          <a:p>
            <a:fld id="{35932746-FBCE-40A7-BF49-12CAE0CBCE9D}" type="datetime3">
              <a:rPr lang="en-US" smtClean="0"/>
              <a:t>30 August 2024</a:t>
            </a:fld>
            <a:endParaRPr lang="en-IN"/>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729202025"/>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p:txBody>
          <a:bodyPr/>
          <a:lstStyle/>
          <a:p>
            <a:fld id="{F69D7797-35FE-4504-901E-DB0E826128E4}" type="datetime3">
              <a:rPr lang="en-US" smtClean="0"/>
              <a:t>30 August 2024</a:t>
            </a:fld>
            <a:endParaRPr lang="en-IN"/>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918114916"/>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1758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a:t>Video</a:t>
            </a:r>
          </a:p>
        </p:txBody>
      </p:sp>
      <p:sp>
        <p:nvSpPr>
          <p:cNvPr id="2" name="Date Placeholder 1">
            <a:extLst>
              <a:ext uri="{FF2B5EF4-FFF2-40B4-BE49-F238E27FC236}">
                <a16:creationId xmlns:a16="http://schemas.microsoft.com/office/drawing/2014/main" id="{E943830C-23AE-48E4-B9DE-E91E6CE0B8B9}"/>
              </a:ext>
            </a:extLst>
          </p:cNvPr>
          <p:cNvSpPr>
            <a:spLocks noGrp="1"/>
          </p:cNvSpPr>
          <p:nvPr>
            <p:ph type="dt" sz="half" idx="11"/>
          </p:nvPr>
        </p:nvSpPr>
        <p:spPr/>
        <p:txBody>
          <a:bodyPr/>
          <a:lstStyle/>
          <a:p>
            <a:fld id="{492F251C-9544-4E69-A59C-16050C6476C6}" type="datetime3">
              <a:rPr lang="en-US" smtClean="0"/>
              <a:t>30 August 2024</a:t>
            </a:fld>
            <a:endParaRPr lang="en-IN"/>
          </a:p>
        </p:txBody>
      </p:sp>
      <p:sp>
        <p:nvSpPr>
          <p:cNvPr id="4" name="Footer Placeholder 3">
            <a:extLst>
              <a:ext uri="{FF2B5EF4-FFF2-40B4-BE49-F238E27FC236}">
                <a16:creationId xmlns:a16="http://schemas.microsoft.com/office/drawing/2014/main" id="{B0F742A9-BF69-4BF2-966C-3D76FC687FBA}"/>
              </a:ext>
            </a:extLst>
          </p:cNvPr>
          <p:cNvSpPr>
            <a:spLocks noGrp="1"/>
          </p:cNvSpPr>
          <p:nvPr>
            <p:ph type="ftr" sz="quarter" idx="12"/>
          </p:nvPr>
        </p:nvSpPr>
        <p:spPr/>
        <p:txBody>
          <a:bodyPr/>
          <a:lstStyle/>
          <a:p>
            <a:r>
              <a:rPr lang="en-US"/>
              <a:t>University of Latvia Business plan for third phase of Academic Center development project</a:t>
            </a:r>
            <a:endParaRPr lang="en-IN"/>
          </a:p>
        </p:txBody>
      </p:sp>
      <p:sp>
        <p:nvSpPr>
          <p:cNvPr id="5" name="Slide Number Placeholder 4">
            <a:extLst>
              <a:ext uri="{FF2B5EF4-FFF2-40B4-BE49-F238E27FC236}">
                <a16:creationId xmlns:a16="http://schemas.microsoft.com/office/drawing/2014/main" id="{9B65F912-EBE8-413B-A241-0FB3A540BA8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304651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567873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983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2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flipV="1">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Title 1"/>
          <p:cNvSpPr>
            <a:spLocks noGrp="1"/>
          </p:cNvSpPr>
          <p:nvPr>
            <p:ph type="ctrTitle"/>
          </p:nvPr>
        </p:nvSpPr>
        <p:spPr>
          <a:xfrm>
            <a:off x="775100" y="1954221"/>
            <a:ext cx="4326679" cy="979702"/>
          </a:xfr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grpSp>
        <p:nvGrpSpPr>
          <p:cNvPr id="14" name="Group 4">
            <a:extLst>
              <a:ext uri="{FF2B5EF4-FFF2-40B4-BE49-F238E27FC236}">
                <a16:creationId xmlns:a16="http://schemas.microsoft.com/office/drawing/2014/main" id="{5CE71800-5B4B-4F94-8DA1-A2C05D9E8750}"/>
              </a:ext>
            </a:extLst>
          </p:cNvPr>
          <p:cNvGrpSpPr>
            <a:grpSpLocks noChangeAspect="1"/>
          </p:cNvGrpSpPr>
          <p:nvPr userDrawn="1"/>
        </p:nvGrpSpPr>
        <p:grpSpPr bwMode="auto">
          <a:xfrm>
            <a:off x="11230667" y="6011964"/>
            <a:ext cx="437096" cy="512100"/>
            <a:chOff x="6529" y="3125"/>
            <a:chExt cx="772" cy="904"/>
          </a:xfrm>
        </p:grpSpPr>
        <p:sp>
          <p:nvSpPr>
            <p:cNvPr id="15" name="Freeform 5">
              <a:extLst>
                <a:ext uri="{FF2B5EF4-FFF2-40B4-BE49-F238E27FC236}">
                  <a16:creationId xmlns:a16="http://schemas.microsoft.com/office/drawing/2014/main" id="{58FB548F-77B7-4F42-8CF1-C53943386AA5}"/>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 name="Freeform 6">
              <a:extLst>
                <a:ext uri="{FF2B5EF4-FFF2-40B4-BE49-F238E27FC236}">
                  <a16:creationId xmlns:a16="http://schemas.microsoft.com/office/drawing/2014/main" id="{40005A69-42DA-4C6D-A41C-62C78DAFEFB7}"/>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1124256158"/>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Title 1"/>
          <p:cNvSpPr>
            <a:spLocks noGrp="1"/>
          </p:cNvSpPr>
          <p:nvPr>
            <p:ph type="ctrTitle"/>
          </p:nvPr>
        </p:nvSpPr>
        <p:spPr>
          <a:xfrm>
            <a:off x="775100" y="1954221"/>
            <a:ext cx="4326679" cy="979702"/>
          </a:xfr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bg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0"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4" y="5605201"/>
            <a:ext cx="1044529" cy="197581"/>
          </a:xfrm>
          <a:prstGeom prst="rect">
            <a:avLst/>
          </a:prstGeom>
          <a:noFill/>
        </p:spPr>
        <p:txBody>
          <a:bodyPr wrap="square" lIns="0" tIns="0" rIns="0" bIns="0" rtlCol="0" anchor="ctr" anchorCtr="0">
            <a:noAutofit/>
          </a:bodyPr>
          <a:lstStyle/>
          <a:p>
            <a:r>
              <a:rPr lang="en-GB" sz="1199">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0" y="6019189"/>
            <a:ext cx="3087667" cy="180000"/>
          </a:xfrm>
        </p:spPr>
        <p:txBody>
          <a:bodyPr/>
          <a:lstStyle>
            <a:lvl1pPr marL="0" indent="0">
              <a:buNone/>
              <a:defRPr sz="1199">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0" y="6216807"/>
            <a:ext cx="3087667" cy="180000"/>
          </a:xfrm>
        </p:spPr>
        <p:txBody>
          <a:bodyPr/>
          <a:lstStyle>
            <a:lvl1pPr marL="0" indent="0">
              <a:buNone/>
              <a:defRPr sz="1199">
                <a:solidFill>
                  <a:schemeClr val="bg1"/>
                </a:solidFill>
              </a:defRPr>
            </a:lvl1pPr>
          </a:lstStyle>
          <a:p>
            <a:pPr lvl="0"/>
            <a:r>
              <a:rPr lang="en-US"/>
              <a:t>Job Title</a:t>
            </a:r>
            <a:endParaRPr lang="en-GB"/>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900">
                <a:solidFill>
                  <a:schemeClr val="bg1"/>
                </a:solidFill>
              </a:defRPr>
            </a:lvl1pPr>
          </a:lstStyle>
          <a:p>
            <a:endParaRPr lang="en-GB"/>
          </a:p>
        </p:txBody>
      </p:sp>
      <p:grpSp>
        <p:nvGrpSpPr>
          <p:cNvPr id="2" name="Group 4">
            <a:extLst>
              <a:ext uri="{FF2B5EF4-FFF2-40B4-BE49-F238E27FC236}">
                <a16:creationId xmlns:a16="http://schemas.microsoft.com/office/drawing/2014/main" id="{63F02F42-4916-4588-807F-4BB7367EB0EC}"/>
              </a:ext>
            </a:extLst>
          </p:cNvPr>
          <p:cNvGrpSpPr>
            <a:grpSpLocks noChangeAspect="1"/>
          </p:cNvGrpSpPr>
          <p:nvPr userDrawn="1"/>
        </p:nvGrpSpPr>
        <p:grpSpPr bwMode="auto">
          <a:xfrm>
            <a:off x="10359392" y="4960938"/>
            <a:ext cx="1224912" cy="1435100"/>
            <a:chOff x="6529" y="3125"/>
            <a:chExt cx="772" cy="904"/>
          </a:xfrm>
        </p:grpSpPr>
        <p:sp>
          <p:nvSpPr>
            <p:cNvPr id="4" name="Freeform 5">
              <a:extLst>
                <a:ext uri="{FF2B5EF4-FFF2-40B4-BE49-F238E27FC236}">
                  <a16:creationId xmlns:a16="http://schemas.microsoft.com/office/drawing/2014/main" id="{0BD928C5-1C7D-4599-A7E9-8AB1B188C6A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5" name="Freeform 6">
              <a:extLst>
                <a:ext uri="{FF2B5EF4-FFF2-40B4-BE49-F238E27FC236}">
                  <a16:creationId xmlns:a16="http://schemas.microsoft.com/office/drawing/2014/main" id="{37C281E8-2924-471F-A849-26C37A059B4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2803890633"/>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Title 1"/>
          <p:cNvSpPr>
            <a:spLocks noGrp="1"/>
          </p:cNvSpPr>
          <p:nvPr>
            <p:ph type="ctrTitle"/>
          </p:nvPr>
        </p:nvSpPr>
        <p:spPr>
          <a:xfrm>
            <a:off x="775100" y="1954221"/>
            <a:ext cx="4326679" cy="979702"/>
          </a:xfr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bg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0"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4" y="5605201"/>
            <a:ext cx="1044529" cy="197581"/>
          </a:xfrm>
          <a:prstGeom prst="rect">
            <a:avLst/>
          </a:prstGeom>
          <a:noFill/>
        </p:spPr>
        <p:txBody>
          <a:bodyPr wrap="square" lIns="0" tIns="0" rIns="0" bIns="0" rtlCol="0" anchor="ctr" anchorCtr="0">
            <a:noAutofit/>
          </a:bodyPr>
          <a:lstStyle/>
          <a:p>
            <a:r>
              <a:rPr lang="en-GB" sz="1199">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461744" y="6019189"/>
            <a:ext cx="3087667" cy="180000"/>
          </a:xfrm>
        </p:spPr>
        <p:txBody>
          <a:bodyPr/>
          <a:lstStyle>
            <a:lvl1pPr marL="0" indent="0">
              <a:buNone/>
              <a:defRPr sz="1199">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461744" y="6216807"/>
            <a:ext cx="3087667" cy="180000"/>
          </a:xfrm>
        </p:spPr>
        <p:txBody>
          <a:bodyPr/>
          <a:lstStyle>
            <a:lvl1pPr marL="0" indent="0">
              <a:buNone/>
              <a:defRPr sz="1199">
                <a:solidFill>
                  <a:schemeClr val="bg1"/>
                </a:solidFill>
              </a:defRPr>
            </a:lvl1pPr>
          </a:lstStyle>
          <a:p>
            <a:pPr lvl="0"/>
            <a:r>
              <a:rPr lang="en-US"/>
              <a:t>Job Title</a:t>
            </a:r>
            <a:endParaRPr lang="en-GB"/>
          </a:p>
        </p:txBody>
      </p:sp>
      <p:grpSp>
        <p:nvGrpSpPr>
          <p:cNvPr id="14" name="Group 4">
            <a:extLst>
              <a:ext uri="{FF2B5EF4-FFF2-40B4-BE49-F238E27FC236}">
                <a16:creationId xmlns:a16="http://schemas.microsoft.com/office/drawing/2014/main" id="{5CE71800-5B4B-4F94-8DA1-A2C05D9E8750}"/>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58FB548F-77B7-4F42-8CF1-C53943386AA5}"/>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 name="Freeform 6">
              <a:extLst>
                <a:ext uri="{FF2B5EF4-FFF2-40B4-BE49-F238E27FC236}">
                  <a16:creationId xmlns:a16="http://schemas.microsoft.com/office/drawing/2014/main" id="{40005A69-42DA-4C6D-A41C-62C78DAFEFB7}"/>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1487442543"/>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3"/>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2"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9"/>
          </a:p>
        </p:txBody>
      </p:sp>
      <p:sp>
        <p:nvSpPr>
          <p:cNvPr id="4" name="Freeform: Shape 3">
            <a:extLst>
              <a:ext uri="{FF2B5EF4-FFF2-40B4-BE49-F238E27FC236}">
                <a16:creationId xmlns:a16="http://schemas.microsoft.com/office/drawing/2014/main" id="{15324C54-B75E-4AC0-90C2-FA558C7716F7}"/>
              </a:ext>
            </a:extLst>
          </p:cNvPr>
          <p:cNvSpPr/>
          <p:nvPr/>
        </p:nvSpPr>
        <p:spPr>
          <a:xfrm>
            <a:off x="489112"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sp>
        <p:nvSpPr>
          <p:cNvPr id="5" name="Freeform: Shape 4">
            <a:extLst>
              <a:ext uri="{FF2B5EF4-FFF2-40B4-BE49-F238E27FC236}">
                <a16:creationId xmlns:a16="http://schemas.microsoft.com/office/drawing/2014/main" id="{CAA95478-C099-485F-AD95-A617656C6C7C}"/>
              </a:ext>
            </a:extLst>
          </p:cNvPr>
          <p:cNvSpPr/>
          <p:nvPr/>
        </p:nvSpPr>
        <p:spPr>
          <a:xfrm>
            <a:off x="774294"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sp>
        <p:nvSpPr>
          <p:cNvPr id="6" name="Freeform: Shape 5">
            <a:extLst>
              <a:ext uri="{FF2B5EF4-FFF2-40B4-BE49-F238E27FC236}">
                <a16:creationId xmlns:a16="http://schemas.microsoft.com/office/drawing/2014/main" id="{D65680A1-86D1-44C2-AA38-0DF5735F1F26}"/>
              </a:ext>
            </a:extLst>
          </p:cNvPr>
          <p:cNvSpPr/>
          <p:nvPr/>
        </p:nvSpPr>
        <p:spPr>
          <a:xfrm>
            <a:off x="1059359"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grpSp>
        <p:nvGrpSpPr>
          <p:cNvPr id="76" name="Group 4">
            <a:extLst>
              <a:ext uri="{FF2B5EF4-FFF2-40B4-BE49-F238E27FC236}">
                <a16:creationId xmlns:a16="http://schemas.microsoft.com/office/drawing/2014/main" id="{9D60B6B0-F7ED-4B9F-A77C-632AC4EA661D}"/>
              </a:ext>
            </a:extLst>
          </p:cNvPr>
          <p:cNvGrpSpPr>
            <a:grpSpLocks noChangeAspect="1"/>
          </p:cNvGrpSpPr>
          <p:nvPr userDrawn="1"/>
        </p:nvGrpSpPr>
        <p:grpSpPr bwMode="auto">
          <a:xfrm>
            <a:off x="10359392" y="4960938"/>
            <a:ext cx="1224912" cy="1435100"/>
            <a:chOff x="6529" y="3125"/>
            <a:chExt cx="772" cy="904"/>
          </a:xfrm>
        </p:grpSpPr>
        <p:sp>
          <p:nvSpPr>
            <p:cNvPr id="77" name="Freeform 5">
              <a:extLst>
                <a:ext uri="{FF2B5EF4-FFF2-40B4-BE49-F238E27FC236}">
                  <a16:creationId xmlns:a16="http://schemas.microsoft.com/office/drawing/2014/main"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78" name="Freeform 6">
              <a:extLst>
                <a:ext uri="{FF2B5EF4-FFF2-40B4-BE49-F238E27FC236}">
                  <a16:creationId xmlns:a16="http://schemas.microsoft.com/office/drawing/2014/main"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414660176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CD06B42-27A8-4223-AE57-EB729EB5FC27}"/>
              </a:ext>
            </a:extLst>
          </p:cNvPr>
          <p:cNvSpPr>
            <a:spLocks noGrp="1"/>
          </p:cNvSpPr>
          <p:nvPr>
            <p:ph type="dt" sz="half" idx="10"/>
          </p:nvPr>
        </p:nvSpPr>
        <p:spPr/>
        <p:txBody>
          <a:bodyPr/>
          <a:lstStyle/>
          <a:p>
            <a:fld id="{15226C36-7430-49E9-B580-23FE60E47C70}" type="datetime3">
              <a:rPr lang="en-US" smtClean="0"/>
              <a:t>30 August 2024</a:t>
            </a:fld>
            <a:endParaRPr lang="en-IN"/>
          </a:p>
        </p:txBody>
      </p:sp>
      <p:sp>
        <p:nvSpPr>
          <p:cNvPr id="4" name="Footer Placeholder 3">
            <a:extLst>
              <a:ext uri="{FF2B5EF4-FFF2-40B4-BE49-F238E27FC236}">
                <a16:creationId xmlns:a16="http://schemas.microsoft.com/office/drawing/2014/main" id="{5C1F4AD2-0FC3-4A7D-B553-FC19C918C14E}"/>
              </a:ext>
            </a:extLst>
          </p:cNvPr>
          <p:cNvSpPr>
            <a:spLocks noGrp="1"/>
          </p:cNvSpPr>
          <p:nvPr>
            <p:ph type="ftr" sz="quarter" idx="11"/>
          </p:nvPr>
        </p:nvSpPr>
        <p:spPr/>
        <p:txBody>
          <a:bodyPr/>
          <a:lstStyle/>
          <a:p>
            <a:r>
              <a:rPr lang="en-US"/>
              <a:t>University of Latvia Business plan for third phase of Academic Center development project</a:t>
            </a:r>
          </a:p>
        </p:txBody>
      </p:sp>
      <p:sp>
        <p:nvSpPr>
          <p:cNvPr id="5" name="Slide Number Placeholder 4">
            <a:extLst>
              <a:ext uri="{FF2B5EF4-FFF2-40B4-BE49-F238E27FC236}">
                <a16:creationId xmlns:a16="http://schemas.microsoft.com/office/drawing/2014/main" id="{C7E89B92-9E6D-4E4B-A5F6-7BC8B1612D1D}"/>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4335144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6" y="5826613"/>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8" y="2158329"/>
            <a:ext cx="3998354"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0" y="3200329"/>
            <a:ext cx="401853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489112" y="876059"/>
            <a:ext cx="4852768" cy="3374475"/>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sz="1799"/>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p>
          </p:txBody>
        </p:sp>
      </p:grpSp>
      <p:grpSp>
        <p:nvGrpSpPr>
          <p:cNvPr id="82" name="Group 4">
            <a:extLst>
              <a:ext uri="{FF2B5EF4-FFF2-40B4-BE49-F238E27FC236}">
                <a16:creationId xmlns:a16="http://schemas.microsoft.com/office/drawing/2014/main" id="{C5FADEE5-07C4-41A9-88D6-C6D2ED1362B8}"/>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5A2C465B-7D43-431D-A35E-50762E7696F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84" name="Freeform 6">
              <a:extLst>
                <a:ext uri="{FF2B5EF4-FFF2-40B4-BE49-F238E27FC236}">
                  <a16:creationId xmlns:a16="http://schemas.microsoft.com/office/drawing/2014/main" id="{AC35E6C1-71A8-4C9D-A1A5-682B0BD0A03F}"/>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3540325932"/>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39369FE1-2141-4E78-8B01-84E57EEFE06A}"/>
              </a:ext>
            </a:extLst>
          </p:cNvPr>
          <p:cNvSpPr>
            <a:spLocks noGrp="1"/>
          </p:cNvSpPr>
          <p:nvPr>
            <p:ph type="dt" sz="half" idx="10"/>
          </p:nvPr>
        </p:nvSpPr>
        <p:spPr/>
        <p:txBody>
          <a:bodyPr/>
          <a:lstStyle/>
          <a:p>
            <a:fld id="{4E3372C9-3467-4AC6-9986-E06656250397}" type="datetime3">
              <a:rPr lang="en-US" smtClean="0"/>
              <a:t>30 August 2024</a:t>
            </a:fld>
            <a:endParaRPr lang="en-IN"/>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2349655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2399">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p:txBody>
          <a:bodyPr/>
          <a:lstStyle/>
          <a:p>
            <a:fld id="{AB0A297F-1461-4053-BDCC-064706E73A1F}" type="datetime3">
              <a:rPr lang="en-US" smtClean="0"/>
              <a:t>30 August 2024</a:t>
            </a:fld>
            <a:endParaRPr lang="en-IN"/>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6787685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2" y="1"/>
            <a:ext cx="3997149" cy="6156104"/>
          </a:xfrm>
        </p:spPr>
        <p:txBody>
          <a:bodyPr/>
          <a:lstStyle/>
          <a:p>
            <a:endParaRPr lang="en-IN"/>
          </a:p>
        </p:txBody>
      </p:sp>
      <p:sp>
        <p:nvSpPr>
          <p:cNvPr id="2" name="Title 1"/>
          <p:cNvSpPr>
            <a:spLocks noGrp="1"/>
          </p:cNvSpPr>
          <p:nvPr>
            <p:ph type="title"/>
          </p:nvPr>
        </p:nvSpPr>
        <p:spPr>
          <a:xfrm>
            <a:off x="609601" y="294200"/>
            <a:ext cx="7440547" cy="590400"/>
          </a:xfrm>
        </p:spPr>
        <p:txBody>
          <a:bodyPr/>
          <a:lstStyle>
            <a:lvl1pPr>
              <a:defRPr sz="2399">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1" y="2311401"/>
            <a:ext cx="3578253" cy="384470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0" y="2311402"/>
            <a:ext cx="3578253" cy="1254759"/>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0" y="4236721"/>
            <a:ext cx="3578253" cy="1944160"/>
          </a:xfrm>
        </p:spPr>
        <p:txBody>
          <a:bodyPr numCol="1"/>
          <a:lstStyle>
            <a:lvl1pPr marL="0" indent="0">
              <a:buNone/>
              <a:defRPr sz="1799">
                <a:solidFill>
                  <a:schemeClr val="bg1"/>
                </a:solidFill>
                <a:latin typeface="Georgia" panose="02040502050405020303" pitchFamily="18" charset="0"/>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1" y="907750"/>
            <a:ext cx="771983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p:txBody>
          <a:bodyPr/>
          <a:lstStyle/>
          <a:p>
            <a:fld id="{674FDCE2-B76F-42CE-AB36-E59FF1AB8D03}" type="datetime3">
              <a:rPr lang="en-US" smtClean="0"/>
              <a:t>30 August 2024</a:t>
            </a:fld>
            <a:endParaRPr lang="en-IN"/>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7408037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2383219" cy="6857999"/>
          </a:xfrm>
        </p:spPr>
        <p:txBody>
          <a:bodyPr/>
          <a:lstStyle/>
          <a:p>
            <a:endParaRPr lang="en-IN"/>
          </a:p>
        </p:txBody>
      </p:sp>
      <p:sp>
        <p:nvSpPr>
          <p:cNvPr id="2" name="Title 1"/>
          <p:cNvSpPr>
            <a:spLocks noGrp="1"/>
          </p:cNvSpPr>
          <p:nvPr>
            <p:ph type="title"/>
          </p:nvPr>
        </p:nvSpPr>
        <p:spPr>
          <a:xfrm>
            <a:off x="2693891" y="294200"/>
            <a:ext cx="8887371" cy="590400"/>
          </a:xfrm>
        </p:spPr>
        <p:txBody>
          <a:bodyPr/>
          <a:lstStyle>
            <a:lvl1pPr>
              <a:defRPr sz="2399">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1" y="1137922"/>
            <a:ext cx="2767159" cy="2796151"/>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p:txBody>
          <a:bodyPr/>
          <a:lstStyle/>
          <a:p>
            <a:fld id="{9F4E54F9-E25E-4055-B26B-9980255BF363}" type="datetime3">
              <a:rPr lang="en-US" smtClean="0"/>
              <a:t>30 August 2024</a:t>
            </a:fld>
            <a:endParaRPr lang="en-IN"/>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1285476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1" y="1137920"/>
            <a:ext cx="8234455" cy="4834800"/>
          </a:xfrm>
        </p:spPr>
        <p:txBody>
          <a:bodyPr/>
          <a:lstStyle>
            <a:lvl1pPr marL="0" indent="0">
              <a:spcBef>
                <a:spcPts val="0"/>
              </a:spcBef>
              <a:buNone/>
              <a:defRPr>
                <a:solidFill>
                  <a:schemeClr val="bg1"/>
                </a:solidFill>
              </a:defRPr>
            </a:lvl1pPr>
            <a:lvl2pPr marL="0" indent="0">
              <a:spcBef>
                <a:spcPts val="0"/>
              </a:spcBef>
              <a:buNone/>
              <a:defRPr sz="1799">
                <a:solidFill>
                  <a:schemeClr val="bg1"/>
                </a:solidFill>
              </a:defRPr>
            </a:lvl2pPr>
            <a:lvl3pPr marL="0" indent="0">
              <a:spcBef>
                <a:spcPts val="0"/>
              </a:spcBef>
              <a:buNone/>
              <a:defRPr sz="1599">
                <a:solidFill>
                  <a:schemeClr val="bg1"/>
                </a:solidFill>
              </a:defRPr>
            </a:lvl3pPr>
            <a:lvl4pPr marL="0" indent="0">
              <a:spcBef>
                <a:spcPts val="0"/>
              </a:spcBef>
              <a:buNone/>
              <a:defRPr sz="1399">
                <a:solidFill>
                  <a:schemeClr val="bg1"/>
                </a:solidFill>
              </a:defRPr>
            </a:lvl4pPr>
            <a:lvl5pPr marL="0" indent="0">
              <a:spcBef>
                <a:spcPts val="0"/>
              </a:spcBef>
              <a:buNone/>
              <a:defRPr sz="11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40354617-5A1F-4D8E-8075-F2918D0E9DCE}"/>
              </a:ext>
            </a:extLst>
          </p:cNvPr>
          <p:cNvSpPr>
            <a:spLocks noGrp="1"/>
          </p:cNvSpPr>
          <p:nvPr>
            <p:ph type="dt" sz="half" idx="10"/>
          </p:nvPr>
        </p:nvSpPr>
        <p:spPr/>
        <p:txBody>
          <a:bodyPr/>
          <a:lstStyle/>
          <a:p>
            <a:fld id="{BD98026B-F481-4C33-B80A-7227B5148A1D}" type="datetime3">
              <a:rPr lang="en-US" smtClean="0"/>
              <a:t>30 August 2024</a:t>
            </a:fld>
            <a:endParaRPr lang="en-IN"/>
          </a:p>
        </p:txBody>
      </p:sp>
      <p:sp>
        <p:nvSpPr>
          <p:cNvPr id="6" name="Slide Number Placeholder 5">
            <a:extLst>
              <a:ext uri="{FF2B5EF4-FFF2-40B4-BE49-F238E27FC236}">
                <a16:creationId xmlns:a16="http://schemas.microsoft.com/office/drawing/2014/main" id="{AA3657FA-64A4-4818-8A20-F1ACA6AC592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5337939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p:txBody>
          <a:bodyPr/>
          <a:lstStyle/>
          <a:p>
            <a:fld id="{CFC62ED3-6ACD-4D86-9E05-CA90CABB6755}" type="datetime3">
              <a:rPr lang="en-US" smtClean="0"/>
              <a:t>30 August 2024</a:t>
            </a:fld>
            <a:endParaRPr lang="en-IN"/>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619833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88C87A56-4269-4E89-A9DC-9C8F44424A97}"/>
              </a:ext>
            </a:extLst>
          </p:cNvPr>
          <p:cNvSpPr>
            <a:spLocks noGrp="1"/>
          </p:cNvSpPr>
          <p:nvPr>
            <p:ph type="dt" sz="half" idx="11"/>
          </p:nvPr>
        </p:nvSpPr>
        <p:spPr/>
        <p:txBody>
          <a:bodyPr/>
          <a:lstStyle/>
          <a:p>
            <a:fld id="{23309355-2BC7-4AF1-8DC8-0C10ACD47E92}" type="datetime3">
              <a:rPr lang="en-US" smtClean="0"/>
              <a:t>30 August 2024</a:t>
            </a:fld>
            <a:endParaRPr lang="en-IN"/>
          </a:p>
        </p:txBody>
      </p:sp>
      <p:sp>
        <p:nvSpPr>
          <p:cNvPr id="3" name="Footer Placeholder 2">
            <a:extLst>
              <a:ext uri="{FF2B5EF4-FFF2-40B4-BE49-F238E27FC236}">
                <a16:creationId xmlns:a16="http://schemas.microsoft.com/office/drawing/2014/main" id="{E0FA45C8-6E1A-407F-B671-050EFF08143B}"/>
              </a:ext>
            </a:extLst>
          </p:cNvPr>
          <p:cNvSpPr>
            <a:spLocks noGrp="1"/>
          </p:cNvSpPr>
          <p:nvPr>
            <p:ph type="ftr" sz="quarter" idx="12"/>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91A593FC-3F10-4238-9F6D-C447302109D8}"/>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2972867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94">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3" y="2526765"/>
            <a:ext cx="5289245" cy="1800000"/>
          </a:xfrm>
        </p:spPr>
        <p:txBody>
          <a:bodyPr lIns="90000" tIns="46800" rIns="90000" bIns="46800"/>
          <a:lstStyle>
            <a:lvl1pPr marL="0" indent="0">
              <a:buNone/>
              <a:defRPr lang="en-US" sz="2799" dirty="0" smtClean="0">
                <a:latin typeface="Georgia" panose="02040502050405020303" pitchFamily="18" charset="0"/>
              </a:defRPr>
            </a:lvl1pPr>
          </a:lstStyle>
          <a:p>
            <a:pPr marL="356438" lvl="0" indent="-356438">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3" y="4632765"/>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rgbClr val="2E2E38"/>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3" y="4971442"/>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rgbClr val="2E2E38"/>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41962960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9" dirty="0" smtClean="0">
                <a:latin typeface="Georgia" panose="02040502050405020303" pitchFamily="18" charset="0"/>
              </a:defRPr>
            </a:lvl1pPr>
          </a:lstStyle>
          <a:p>
            <a:pPr marL="356438" lvl="0" indent="-356438"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9" dirty="0" smtClean="0">
                <a:solidFill>
                  <a:srgbClr val="2E2E38"/>
                </a:solidFill>
                <a:latin typeface="+mn-lt"/>
              </a:defRPr>
            </a:lvl1pPr>
          </a:lstStyle>
          <a:p>
            <a:pPr marL="356438" lvl="0" indent="-356438" algn="ctr">
              <a:spcBef>
                <a:spcPts val="0"/>
              </a:spcBef>
              <a:spcAft>
                <a:spcPts val="6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9" dirty="0" smtClean="0">
                <a:solidFill>
                  <a:srgbClr val="2E2E38"/>
                </a:solidFill>
                <a:latin typeface="+mn-lt"/>
              </a:defRPr>
            </a:lvl1pPr>
          </a:lstStyle>
          <a:p>
            <a:pPr marL="356438" lvl="0" indent="-356438" algn="ctr">
              <a:spcBef>
                <a:spcPts val="0"/>
              </a:spcBef>
              <a:spcAft>
                <a:spcPts val="6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88"/>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94">
                <a:solidFill>
                  <a:schemeClr val="tx2"/>
                </a:solidFill>
                <a:latin typeface="Georgia" panose="02040502050405020303" pitchFamily="18" charset="0"/>
              </a:rPr>
              <a:t>“ </a:t>
            </a:r>
          </a:p>
        </p:txBody>
      </p:sp>
    </p:spTree>
    <p:extLst>
      <p:ext uri="{BB962C8B-B14F-4D97-AF65-F5344CB8AC3E}">
        <p14:creationId xmlns:p14="http://schemas.microsoft.com/office/powerpoint/2010/main" val="547721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9" dirty="0" smtClean="0">
                <a:latin typeface="Georgia" panose="02040502050405020303" pitchFamily="18" charset="0"/>
              </a:defRPr>
            </a:lvl1pPr>
          </a:lstStyle>
          <a:p>
            <a:pPr marL="356438" lvl="0" indent="-356438"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9" dirty="0" smtClean="0">
                <a:solidFill>
                  <a:srgbClr val="FFE600"/>
                </a:solidFill>
                <a:latin typeface="+mn-lt"/>
              </a:defRPr>
            </a:lvl1pPr>
          </a:lstStyle>
          <a:p>
            <a:pPr marL="356438" lvl="0" indent="-356438" algn="ctr">
              <a:spcBef>
                <a:spcPts val="0"/>
              </a:spcBef>
              <a:spcAft>
                <a:spcPts val="6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9" dirty="0" smtClean="0">
                <a:latin typeface="+mn-lt"/>
              </a:defRPr>
            </a:lvl1pPr>
          </a:lstStyle>
          <a:p>
            <a:pPr marL="356438" lvl="0" indent="-356438" algn="ctr">
              <a:spcBef>
                <a:spcPts val="0"/>
              </a:spcBef>
              <a:spcAft>
                <a:spcPts val="6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88"/>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94">
                <a:solidFill>
                  <a:schemeClr val="tx2"/>
                </a:solidFill>
                <a:latin typeface="Georgia" panose="02040502050405020303" pitchFamily="18" charset="0"/>
              </a:rPr>
              <a:t>“ </a:t>
            </a:r>
          </a:p>
        </p:txBody>
      </p:sp>
    </p:spTree>
    <p:extLst>
      <p:ext uri="{BB962C8B-B14F-4D97-AF65-F5344CB8AC3E}">
        <p14:creationId xmlns:p14="http://schemas.microsoft.com/office/powerpoint/2010/main" val="9452770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3" y="2578743"/>
            <a:ext cx="4535597" cy="1055708"/>
          </a:xfrm>
        </p:spPr>
        <p:txBody>
          <a:bodyPr/>
          <a:lstStyle>
            <a:lvl1pPr marL="0" indent="0">
              <a:buNone/>
              <a:defRPr sz="2999"/>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3" y="3840384"/>
            <a:ext cx="4535597" cy="1055708"/>
          </a:xfrm>
        </p:spPr>
        <p:txBody>
          <a:bodyPr/>
          <a:lstStyle>
            <a:lvl1pPr marL="0" indent="0">
              <a:buNone/>
              <a:defRPr sz="1599"/>
            </a:lvl1pPr>
          </a:lstStyle>
          <a:p>
            <a:pPr lvl="0"/>
            <a:r>
              <a:rPr lang="en-IN"/>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p:txBody>
          <a:bodyPr/>
          <a:lstStyle/>
          <a:p>
            <a:fld id="{7C632588-68CC-4E54-97A0-4E16273D4409}" type="datetime3">
              <a:rPr lang="en-US" smtClean="0"/>
              <a:t>30 August 2024</a:t>
            </a:fld>
            <a:endParaRPr lang="en-IN"/>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
        <p:nvSpPr>
          <p:cNvPr id="8" name="TextBox 7">
            <a:extLst>
              <a:ext uri="{FF2B5EF4-FFF2-40B4-BE49-F238E27FC236}">
                <a16:creationId xmlns:a16="http://schemas.microsoft.com/office/drawing/2014/main" id="{361B4640-49F9-44A6-AA99-0057B5EEDF2A}"/>
              </a:ext>
            </a:extLst>
          </p:cNvPr>
          <p:cNvSpPr txBox="1"/>
          <p:nvPr userDrawn="1"/>
        </p:nvSpPr>
        <p:spPr>
          <a:xfrm>
            <a:off x="6284120" y="184023"/>
            <a:ext cx="5298281" cy="507831"/>
          </a:xfrm>
          <a:prstGeom prst="rect">
            <a:avLst/>
          </a:prstGeom>
          <a:solidFill>
            <a:schemeClr val="tx1">
              <a:alpha val="40000"/>
            </a:schemeClr>
          </a:solidFill>
        </p:spPr>
        <p:txBody>
          <a:bodyPr wrap="square" lIns="0" tIns="36557" rIns="0" bIns="0" rtlCol="0">
            <a:spAutoFit/>
          </a:bodyPr>
          <a:lstStyle/>
          <a:p>
            <a:pPr algn="ctr">
              <a:lnSpc>
                <a:spcPct val="85000"/>
              </a:lnSpc>
              <a:spcAft>
                <a:spcPts val="600"/>
              </a:spcAft>
              <a:buClr>
                <a:schemeClr val="accent2"/>
              </a:buClr>
              <a:buSzPct val="70000"/>
            </a:pPr>
            <a:r>
              <a:rPr lang="en-US" sz="3598" b="1">
                <a:solidFill>
                  <a:schemeClr val="tx1">
                    <a:lumMod val="75000"/>
                  </a:schemeClr>
                </a:solidFill>
              </a:rPr>
              <a:t>Interim draft deliverable</a:t>
            </a:r>
            <a:endParaRPr lang="lv-LV" sz="3598" b="1" err="1">
              <a:solidFill>
                <a:schemeClr val="tx1">
                  <a:lumMod val="75000"/>
                </a:schemeClr>
              </a:solidFill>
            </a:endParaRPr>
          </a:p>
        </p:txBody>
      </p:sp>
    </p:spTree>
    <p:extLst>
      <p:ext uri="{BB962C8B-B14F-4D97-AF65-F5344CB8AC3E}">
        <p14:creationId xmlns:p14="http://schemas.microsoft.com/office/powerpoint/2010/main" val="18847902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1"/>
            <a:ext cx="4954924" cy="4267457"/>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p:spPr>
        <p:txBody>
          <a:bodyPr/>
          <a:lstStyle>
            <a:lvl1pPr marL="0" indent="0">
              <a:buNone/>
              <a:defRPr sz="1199">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p:spPr>
        <p:txBody>
          <a:bodyPr/>
          <a:lstStyle>
            <a:lvl1pPr marL="0" indent="0">
              <a:buNone/>
              <a:defRPr sz="1199">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0" y="3578084"/>
            <a:ext cx="778554" cy="778959"/>
          </a:xfrm>
          <a:prstGeom prst="ellipse">
            <a:avLst/>
          </a:prstGeom>
        </p:spPr>
        <p:txBody>
          <a:bodyPr anchor="ctr"/>
          <a:lstStyle>
            <a:lvl1pPr marL="0" indent="0" algn="ctr">
              <a:buNone/>
              <a:defRPr sz="900">
                <a:solidFill>
                  <a:schemeClr val="bg1"/>
                </a:solidFill>
              </a:defRPr>
            </a:lvl1pPr>
          </a:lstStyle>
          <a:p>
            <a:endParaRPr lang="en-GB"/>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9"/>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p:txBody>
          <a:bodyPr/>
          <a:lstStyle/>
          <a:p>
            <a:fld id="{9DD74F45-AE21-4BE8-B878-34485BE5251B}" type="datetime3">
              <a:rPr lang="en-US" smtClean="0"/>
              <a:t>30 August 2024</a:t>
            </a:fld>
            <a:endParaRPr lang="en-IN"/>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p:txBody>
          <a:bodyPr/>
          <a:lstStyle/>
          <a:p>
            <a:r>
              <a:rPr lang="en-US"/>
              <a:t>University of Latvia Business plan for third phase of Academic Center development project</a:t>
            </a:r>
            <a:endParaRPr lang="en-IN"/>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1463002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0642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1" y="1137920"/>
            <a:ext cx="8234455" cy="4834800"/>
          </a:xfrm>
        </p:spPr>
        <p:txBody>
          <a:bodyPr/>
          <a:lstStyle>
            <a:lvl1pPr marL="0" indent="0">
              <a:buNone/>
              <a:defRPr>
                <a:solidFill>
                  <a:schemeClr val="bg1"/>
                </a:solidFill>
              </a:defRPr>
            </a:lvl1pPr>
            <a:lvl2pPr marL="356438">
              <a:defRPr>
                <a:solidFill>
                  <a:schemeClr val="bg1"/>
                </a:solidFill>
              </a:defRPr>
            </a:lvl2pPr>
            <a:lvl3pPr marL="712875">
              <a:defRPr>
                <a:solidFill>
                  <a:schemeClr val="bg1"/>
                </a:solidFill>
              </a:defRPr>
            </a:lvl3pPr>
            <a:lvl4pPr marL="1069313">
              <a:defRPr>
                <a:solidFill>
                  <a:schemeClr val="bg1"/>
                </a:solidFill>
              </a:defRPr>
            </a:lvl4pPr>
            <a:lvl5pPr marL="1425751">
              <a:defRPr sz="11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8BEFDBB3-7C34-4E5E-AD13-1B49910A2654}"/>
              </a:ext>
            </a:extLst>
          </p:cNvPr>
          <p:cNvSpPr>
            <a:spLocks noGrp="1"/>
          </p:cNvSpPr>
          <p:nvPr>
            <p:ph type="dt" sz="half" idx="10"/>
          </p:nvPr>
        </p:nvSpPr>
        <p:spPr/>
        <p:txBody>
          <a:bodyPr/>
          <a:lstStyle/>
          <a:p>
            <a:fld id="{943B7606-8FED-41AD-B5BE-6125824D9F2A}" type="datetime3">
              <a:rPr lang="en-US" smtClean="0"/>
              <a:t>30 August 2024</a:t>
            </a:fld>
            <a:endParaRPr lang="en-IN"/>
          </a:p>
        </p:txBody>
      </p:sp>
      <p:sp>
        <p:nvSpPr>
          <p:cNvPr id="5" name="Footer Placeholder 4">
            <a:extLst>
              <a:ext uri="{FF2B5EF4-FFF2-40B4-BE49-F238E27FC236}">
                <a16:creationId xmlns:a16="http://schemas.microsoft.com/office/drawing/2014/main" id="{DAD0F565-A080-4523-A04C-6DEE2789C33A}"/>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6" name="Slide Number Placeholder 5">
            <a:extLst>
              <a:ext uri="{FF2B5EF4-FFF2-40B4-BE49-F238E27FC236}">
                <a16:creationId xmlns:a16="http://schemas.microsoft.com/office/drawing/2014/main" id="{A6977AFB-BAAB-4831-9B67-3646A934EC34}"/>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4380520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3" name="Date Placeholder 2">
            <a:extLst>
              <a:ext uri="{FF2B5EF4-FFF2-40B4-BE49-F238E27FC236}">
                <a16:creationId xmlns:a16="http://schemas.microsoft.com/office/drawing/2014/main" id="{8C197511-0A94-4CF5-9020-59041E7FD02E}"/>
              </a:ext>
            </a:extLst>
          </p:cNvPr>
          <p:cNvSpPr>
            <a:spLocks noGrp="1"/>
          </p:cNvSpPr>
          <p:nvPr>
            <p:ph type="dt" sz="half" idx="10"/>
          </p:nvPr>
        </p:nvSpPr>
        <p:spPr/>
        <p:txBody>
          <a:bodyPr/>
          <a:lstStyle/>
          <a:p>
            <a:fld id="{A60E9874-6E45-4120-BAB8-12393EB0B546}" type="datetime3">
              <a:rPr lang="en-US" smtClean="0"/>
              <a:t>30 August 2024</a:t>
            </a:fld>
            <a:endParaRPr lang="en-IN"/>
          </a:p>
        </p:txBody>
      </p:sp>
      <p:sp>
        <p:nvSpPr>
          <p:cNvPr id="4" name="Footer Placeholder 3">
            <a:extLst>
              <a:ext uri="{FF2B5EF4-FFF2-40B4-BE49-F238E27FC236}">
                <a16:creationId xmlns:a16="http://schemas.microsoft.com/office/drawing/2014/main" id="{C2EEF30F-48C0-4828-BF78-0AF655745C19}"/>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5" name="Slide Number Placeholder 4">
            <a:extLst>
              <a:ext uri="{FF2B5EF4-FFF2-40B4-BE49-F238E27FC236}">
                <a16:creationId xmlns:a16="http://schemas.microsoft.com/office/drawing/2014/main" id="{9284586F-9A9C-4BEB-AF2F-2F8B1B885C37}"/>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1305660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09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5" name="Date Placeholder 4">
            <a:extLst>
              <a:ext uri="{FF2B5EF4-FFF2-40B4-BE49-F238E27FC236}">
                <a16:creationId xmlns:a16="http://schemas.microsoft.com/office/drawing/2014/main" id="{D64DE21E-2E07-4ED3-B534-8AED469C8F64}"/>
              </a:ext>
            </a:extLst>
          </p:cNvPr>
          <p:cNvSpPr>
            <a:spLocks noGrp="1"/>
          </p:cNvSpPr>
          <p:nvPr>
            <p:ph type="dt" sz="half" idx="10"/>
          </p:nvPr>
        </p:nvSpPr>
        <p:spPr/>
        <p:txBody>
          <a:bodyPr/>
          <a:lstStyle/>
          <a:p>
            <a:fld id="{9FFB975C-0DF4-4C97-841E-F7C31ECD3F41}" type="datetime3">
              <a:rPr lang="en-US" smtClean="0"/>
              <a:t>30 August 2024</a:t>
            </a:fld>
            <a:endParaRPr lang="en-IN"/>
          </a:p>
        </p:txBody>
      </p:sp>
      <p:sp>
        <p:nvSpPr>
          <p:cNvPr id="6" name="Footer Placeholder 5">
            <a:extLst>
              <a:ext uri="{FF2B5EF4-FFF2-40B4-BE49-F238E27FC236}">
                <a16:creationId xmlns:a16="http://schemas.microsoft.com/office/drawing/2014/main" id="{D8601461-720E-4840-BF9B-D9C7BF8C9E4E}"/>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7" name="Slide Number Placeholder 6">
            <a:extLst>
              <a:ext uri="{FF2B5EF4-FFF2-40B4-BE49-F238E27FC236}">
                <a16:creationId xmlns:a16="http://schemas.microsoft.com/office/drawing/2014/main" id="{AAACE970-AAFF-42C7-8A32-759BAA7BA43A}"/>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39410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6405"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endParaRPr lang="en-GB"/>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endParaRPr lang="en-GB"/>
          </a:p>
        </p:txBody>
      </p:sp>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p:txBody>
          <a:bodyPr/>
          <a:lstStyle/>
          <a:p>
            <a:fld id="{C1F191C1-457F-44B4-A459-FD765C87EEB3}" type="datetime3">
              <a:rPr lang="en-US" smtClean="0"/>
              <a:t>30 August 2024</a:t>
            </a:fld>
            <a:endParaRPr lang="en-IN"/>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p:txBody>
          <a:bodyPr/>
          <a:lstStyle/>
          <a:p>
            <a:r>
              <a:rPr lang="en-US"/>
              <a:t>University of Latvia Business plan for third phase of Academic Center development project</a:t>
            </a:r>
            <a:endParaRPr lang="en-IN"/>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8293476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p:txBody>
          <a:bodyPr/>
          <a:lstStyle/>
          <a:p>
            <a:fld id="{948C72A0-C1AF-4FE2-8B45-72AD3833D380}" type="datetime3">
              <a:rPr lang="en-US" smtClean="0"/>
              <a:t>30 August 2024</a:t>
            </a:fld>
            <a:endParaRPr lang="en-IN"/>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5841725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p:txBody>
          <a:bodyPr/>
          <a:lstStyle/>
          <a:p>
            <a:fld id="{AF739A51-71AE-4EF3-B430-C6134A8D7A50}" type="datetime3">
              <a:rPr lang="en-US" smtClean="0"/>
              <a:t>30 August 2024</a:t>
            </a:fld>
            <a:endParaRPr lang="en-IN"/>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8519821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p:txBody>
          <a:bodyPr/>
          <a:lstStyle/>
          <a:p>
            <a:fld id="{4C847130-B1E5-4D88-9FFF-29BEB9E48769}" type="datetime3">
              <a:rPr lang="en-US" smtClean="0"/>
              <a:t>30 August 2024</a:t>
            </a:fld>
            <a:endParaRPr lang="en-IN"/>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75778159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94">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3" y="2526765"/>
            <a:ext cx="5289245" cy="1800000"/>
          </a:xfrm>
        </p:spPr>
        <p:txBody>
          <a:bodyPr lIns="90000" tIns="46800" rIns="90000" bIns="46800"/>
          <a:lstStyle>
            <a:lvl1pPr marL="0" indent="0">
              <a:buNone/>
              <a:defRPr lang="en-US" sz="2799" dirty="0" smtClean="0">
                <a:latin typeface="Georgia" panose="02040502050405020303" pitchFamily="18" charset="0"/>
              </a:defRPr>
            </a:lvl1pPr>
          </a:lstStyle>
          <a:p>
            <a:pPr marL="356438" lvl="0" indent="-356438">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3" y="4632765"/>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chemeClr val="tx2"/>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3" y="4971442"/>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chemeClr val="bg1"/>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24973549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p:txBody>
          <a:bodyPr/>
          <a:lstStyle/>
          <a:p>
            <a:fld id="{83A9AE1C-C13C-4573-A982-2EADB1F42CE7}" type="datetime3">
              <a:rPr lang="en-US" smtClean="0"/>
              <a:t>30 August 2024</a:t>
            </a:fld>
            <a:endParaRPr lang="en-IN"/>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93228295"/>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7014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a:t>Video</a:t>
            </a:r>
          </a:p>
        </p:txBody>
      </p:sp>
      <p:sp>
        <p:nvSpPr>
          <p:cNvPr id="2" name="Date Placeholder 1">
            <a:extLst>
              <a:ext uri="{FF2B5EF4-FFF2-40B4-BE49-F238E27FC236}">
                <a16:creationId xmlns:a16="http://schemas.microsoft.com/office/drawing/2014/main" id="{E943830C-23AE-48E4-B9DE-E91E6CE0B8B9}"/>
              </a:ext>
            </a:extLst>
          </p:cNvPr>
          <p:cNvSpPr>
            <a:spLocks noGrp="1"/>
          </p:cNvSpPr>
          <p:nvPr>
            <p:ph type="dt" sz="half" idx="11"/>
          </p:nvPr>
        </p:nvSpPr>
        <p:spPr/>
        <p:txBody>
          <a:bodyPr/>
          <a:lstStyle/>
          <a:p>
            <a:fld id="{A64D23BB-8D8B-4A14-BA2D-FB563A4FEECB}" type="datetime3">
              <a:rPr lang="en-US" smtClean="0"/>
              <a:t>30 August 2024</a:t>
            </a:fld>
            <a:endParaRPr lang="en-IN"/>
          </a:p>
        </p:txBody>
      </p:sp>
      <p:sp>
        <p:nvSpPr>
          <p:cNvPr id="4" name="Footer Placeholder 3">
            <a:extLst>
              <a:ext uri="{FF2B5EF4-FFF2-40B4-BE49-F238E27FC236}">
                <a16:creationId xmlns:a16="http://schemas.microsoft.com/office/drawing/2014/main" id="{B0F742A9-BF69-4BF2-966C-3D76FC687FBA}"/>
              </a:ext>
            </a:extLst>
          </p:cNvPr>
          <p:cNvSpPr>
            <a:spLocks noGrp="1"/>
          </p:cNvSpPr>
          <p:nvPr>
            <p:ph type="ftr" sz="quarter" idx="12"/>
          </p:nvPr>
        </p:nvSpPr>
        <p:spPr/>
        <p:txBody>
          <a:bodyPr/>
          <a:lstStyle/>
          <a:p>
            <a:r>
              <a:rPr lang="en-US"/>
              <a:t>University of Latvia Business plan for third phase of Academic Center development project</a:t>
            </a:r>
            <a:endParaRPr lang="en-IN"/>
          </a:p>
        </p:txBody>
      </p:sp>
      <p:sp>
        <p:nvSpPr>
          <p:cNvPr id="5" name="Slide Number Placeholder 4">
            <a:extLst>
              <a:ext uri="{FF2B5EF4-FFF2-40B4-BE49-F238E27FC236}">
                <a16:creationId xmlns:a16="http://schemas.microsoft.com/office/drawing/2014/main" id="{9B65F912-EBE8-413B-A241-0FB3A540BA8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7440147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087922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043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1" y="1137920"/>
            <a:ext cx="8234455" cy="4834800"/>
          </a:xfrm>
        </p:spPr>
        <p:txBody>
          <a:bodyPr/>
          <a:lstStyle>
            <a:lvl1pPr marL="0" indent="0">
              <a:buNone/>
              <a:defRPr>
                <a:solidFill>
                  <a:schemeClr val="bg1"/>
                </a:solidFill>
              </a:defRPr>
            </a:lvl1pPr>
            <a:lvl2pPr marL="356438">
              <a:defRPr>
                <a:solidFill>
                  <a:schemeClr val="bg1"/>
                </a:solidFill>
              </a:defRPr>
            </a:lvl2pPr>
            <a:lvl3pPr marL="712875">
              <a:defRPr>
                <a:solidFill>
                  <a:schemeClr val="bg1"/>
                </a:solidFill>
              </a:defRPr>
            </a:lvl3pPr>
            <a:lvl4pPr marL="1069313">
              <a:defRPr>
                <a:solidFill>
                  <a:schemeClr val="bg1"/>
                </a:solidFill>
              </a:defRPr>
            </a:lvl4pPr>
            <a:lvl5pPr marL="1425751">
              <a:defRPr sz="11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E7DAEB49-9ADD-490C-B904-979B3953B8CD}"/>
              </a:ext>
            </a:extLst>
          </p:cNvPr>
          <p:cNvSpPr>
            <a:spLocks noGrp="1"/>
          </p:cNvSpPr>
          <p:nvPr>
            <p:ph type="dt" sz="half" idx="10"/>
          </p:nvPr>
        </p:nvSpPr>
        <p:spPr/>
        <p:txBody>
          <a:bodyPr/>
          <a:lstStyle/>
          <a:p>
            <a:fld id="{EE0B8BA6-ABB4-4C74-A545-6D30A0C2242C}" type="datetime3">
              <a:rPr lang="en-US" smtClean="0"/>
              <a:t>30 August 2024</a:t>
            </a:fld>
            <a:endParaRPr lang="en-IN"/>
          </a:p>
        </p:txBody>
      </p:sp>
      <p:sp>
        <p:nvSpPr>
          <p:cNvPr id="5" name="Footer Placeholder 4">
            <a:extLst>
              <a:ext uri="{FF2B5EF4-FFF2-40B4-BE49-F238E27FC236}">
                <a16:creationId xmlns:a16="http://schemas.microsoft.com/office/drawing/2014/main" id="{36528C68-2511-4745-B448-A5AA41E7BFE8}"/>
              </a:ext>
            </a:extLst>
          </p:cNvPr>
          <p:cNvSpPr>
            <a:spLocks noGrp="1"/>
          </p:cNvSpPr>
          <p:nvPr>
            <p:ph type="ftr" sz="quarter" idx="11"/>
          </p:nvPr>
        </p:nvSpPr>
        <p:spPr/>
        <p:txBody>
          <a:bodyPr/>
          <a:lstStyle/>
          <a:p>
            <a:r>
              <a:rPr lang="en-US"/>
              <a:t>University of Latvia Business plan for third phase of Academic Center development project</a:t>
            </a:r>
          </a:p>
        </p:txBody>
      </p:sp>
      <p:sp>
        <p:nvSpPr>
          <p:cNvPr id="6" name="Slide Number Placeholder 5">
            <a:extLst>
              <a:ext uri="{FF2B5EF4-FFF2-40B4-BE49-F238E27FC236}">
                <a16:creationId xmlns:a16="http://schemas.microsoft.com/office/drawing/2014/main" id="{1B5C8157-0191-4E69-819F-DB443768675C}"/>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545061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fld id="{A0D48681-8A32-4775-9652-FAFD6AAAEBA7}" type="datetime3">
              <a:rPr lang="en-US" smtClean="0"/>
              <a:t>30 August 2024</a:t>
            </a:fld>
            <a:endParaRPr lang="en-IN"/>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p:txBody>
          <a:bodyPr/>
          <a:lstStyle/>
          <a:p>
            <a:r>
              <a:rPr lang="en-US"/>
              <a:t>University of Latvia Business plan for third phase of Academic Center development project</a:t>
            </a:r>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3792401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09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5" name="Date Placeholder 4">
            <a:extLst>
              <a:ext uri="{FF2B5EF4-FFF2-40B4-BE49-F238E27FC236}">
                <a16:creationId xmlns:a16="http://schemas.microsoft.com/office/drawing/2014/main" id="{B20B9B26-E95B-4DC1-A613-4C0C0933C72B}"/>
              </a:ext>
            </a:extLst>
          </p:cNvPr>
          <p:cNvSpPr>
            <a:spLocks noGrp="1"/>
          </p:cNvSpPr>
          <p:nvPr>
            <p:ph type="dt" sz="half" idx="10"/>
          </p:nvPr>
        </p:nvSpPr>
        <p:spPr/>
        <p:txBody>
          <a:bodyPr/>
          <a:lstStyle/>
          <a:p>
            <a:fld id="{50506A4A-8B34-4965-AD58-C7027D921908}" type="datetime3">
              <a:rPr lang="en-US" smtClean="0"/>
              <a:t>30 August 2024</a:t>
            </a:fld>
            <a:endParaRPr lang="en-IN"/>
          </a:p>
        </p:txBody>
      </p:sp>
      <p:sp>
        <p:nvSpPr>
          <p:cNvPr id="6" name="Footer Placeholder 5">
            <a:extLst>
              <a:ext uri="{FF2B5EF4-FFF2-40B4-BE49-F238E27FC236}">
                <a16:creationId xmlns:a16="http://schemas.microsoft.com/office/drawing/2014/main" id="{ED7373D8-2AB5-4625-822C-B1F2B5CDC39C}"/>
              </a:ext>
            </a:extLst>
          </p:cNvPr>
          <p:cNvSpPr>
            <a:spLocks noGrp="1"/>
          </p:cNvSpPr>
          <p:nvPr>
            <p:ph type="ftr" sz="quarter" idx="11"/>
          </p:nvPr>
        </p:nvSpPr>
        <p:spPr/>
        <p:txBody>
          <a:bodyPr/>
          <a:lstStyle/>
          <a:p>
            <a:r>
              <a:rPr lang="en-US"/>
              <a:t>University of Latvia Business plan for third phase of Academic Center development project</a:t>
            </a:r>
          </a:p>
        </p:txBody>
      </p:sp>
      <p:sp>
        <p:nvSpPr>
          <p:cNvPr id="7" name="Slide Number Placeholder 6">
            <a:extLst>
              <a:ext uri="{FF2B5EF4-FFF2-40B4-BE49-F238E27FC236}">
                <a16:creationId xmlns:a16="http://schemas.microsoft.com/office/drawing/2014/main" id="{E76E3B4B-D68B-4AFA-A20D-2ECE69120F7E}"/>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155624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6405"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endParaRPr lang="en-GB"/>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endParaRPr lang="en-GB"/>
          </a:p>
        </p:txBody>
      </p:sp>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5" name="Date Placeholder 4">
            <a:extLst>
              <a:ext uri="{FF2B5EF4-FFF2-40B4-BE49-F238E27FC236}">
                <a16:creationId xmlns:a16="http://schemas.microsoft.com/office/drawing/2014/main" id="{409FCCF0-19BC-4024-9BCA-E14DB77EAF2F}"/>
              </a:ext>
            </a:extLst>
          </p:cNvPr>
          <p:cNvSpPr>
            <a:spLocks noGrp="1"/>
          </p:cNvSpPr>
          <p:nvPr>
            <p:ph type="dt" sz="half" idx="14"/>
          </p:nvPr>
        </p:nvSpPr>
        <p:spPr/>
        <p:txBody>
          <a:bodyPr/>
          <a:lstStyle/>
          <a:p>
            <a:fld id="{234FF56C-6177-4676-B9A3-40575A7625F0}" type="datetime3">
              <a:rPr lang="en-US" smtClean="0"/>
              <a:t>30 August 2024</a:t>
            </a:fld>
            <a:endParaRPr lang="en-IN"/>
          </a:p>
        </p:txBody>
      </p:sp>
      <p:sp>
        <p:nvSpPr>
          <p:cNvPr id="6" name="Footer Placeholder 5">
            <a:extLst>
              <a:ext uri="{FF2B5EF4-FFF2-40B4-BE49-F238E27FC236}">
                <a16:creationId xmlns:a16="http://schemas.microsoft.com/office/drawing/2014/main" id="{12B54F7E-BDC4-4386-B2E2-1FC66609D14F}"/>
              </a:ext>
            </a:extLst>
          </p:cNvPr>
          <p:cNvSpPr>
            <a:spLocks noGrp="1"/>
          </p:cNvSpPr>
          <p:nvPr>
            <p:ph type="ftr" sz="quarter" idx="15"/>
          </p:nvPr>
        </p:nvSpPr>
        <p:spPr/>
        <p:txBody>
          <a:bodyPr/>
          <a:lstStyle/>
          <a:p>
            <a:r>
              <a:rPr lang="en-US"/>
              <a:t>University of Latvia Business plan for third phase of Academic Center development project</a:t>
            </a:r>
          </a:p>
        </p:txBody>
      </p:sp>
      <p:sp>
        <p:nvSpPr>
          <p:cNvPr id="7" name="Slide Number Placeholder 6">
            <a:extLst>
              <a:ext uri="{FF2B5EF4-FFF2-40B4-BE49-F238E27FC236}">
                <a16:creationId xmlns:a16="http://schemas.microsoft.com/office/drawing/2014/main" id="{B94FBF9A-EC9A-41E4-A24C-ECB5DC15CCD7}"/>
              </a:ext>
            </a:extLst>
          </p:cNvPr>
          <p:cNvSpPr>
            <a:spLocks noGrp="1"/>
          </p:cNvSpPr>
          <p:nvPr>
            <p:ph type="sldNum" sz="quarter" idx="16"/>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3555932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4B0007-DA02-48C7-9137-9386DFC24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Title 1"/>
          <p:cNvSpPr>
            <a:spLocks noGrp="1"/>
          </p:cNvSpPr>
          <p:nvPr>
            <p:ph type="ctrTitle"/>
          </p:nvPr>
        </p:nvSpPr>
        <p:spPr>
          <a:xfrm>
            <a:off x="775100" y="1954221"/>
            <a:ext cx="4326679" cy="979702"/>
          </a:xfrm>
        </p:spPr>
        <p:txBody>
          <a:bodyPr/>
          <a:lstStyle>
            <a:lvl1pPr>
              <a:defRPr sz="2999" b="0">
                <a:solidFill>
                  <a:schemeClr val="tx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tx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3244802659"/>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EDF149-816A-4257-A64D-E23E91A5063C}"/>
              </a:ext>
            </a:extLst>
          </p:cNvPr>
          <p:cNvSpPr>
            <a:spLocks noGrp="1"/>
          </p:cNvSpPr>
          <p:nvPr>
            <p:ph type="dt" sz="half" idx="10"/>
          </p:nvPr>
        </p:nvSpPr>
        <p:spPr/>
        <p:txBody>
          <a:bodyPr/>
          <a:lstStyle/>
          <a:p>
            <a:fld id="{E0B7B5A5-1A43-4CD5-983E-5B553A8876D5}" type="datetime3">
              <a:rPr lang="en-US" smtClean="0"/>
              <a:t>30 August 2024</a:t>
            </a:fld>
            <a:endParaRPr lang="en-IN"/>
          </a:p>
        </p:txBody>
      </p:sp>
      <p:sp>
        <p:nvSpPr>
          <p:cNvPr id="4" name="Footer Placeholder 3">
            <a:extLst>
              <a:ext uri="{FF2B5EF4-FFF2-40B4-BE49-F238E27FC236}">
                <a16:creationId xmlns:a16="http://schemas.microsoft.com/office/drawing/2014/main" id="{4678256F-B716-4FA1-B0CC-85D20C72FCE5}"/>
              </a:ext>
            </a:extLst>
          </p:cNvPr>
          <p:cNvSpPr>
            <a:spLocks noGrp="1"/>
          </p:cNvSpPr>
          <p:nvPr>
            <p:ph type="ftr" sz="quarter" idx="11"/>
          </p:nvPr>
        </p:nvSpPr>
        <p:spPr/>
        <p:txBody>
          <a:bodyPr/>
          <a:lstStyle/>
          <a:p>
            <a:r>
              <a:rPr lang="en-US"/>
              <a:t>University of Latvia Business plan for third phase of Academic Center development project</a:t>
            </a:r>
          </a:p>
        </p:txBody>
      </p:sp>
      <p:sp>
        <p:nvSpPr>
          <p:cNvPr id="5" name="Slide Number Placeholder 4">
            <a:extLst>
              <a:ext uri="{FF2B5EF4-FFF2-40B4-BE49-F238E27FC236}">
                <a16:creationId xmlns:a16="http://schemas.microsoft.com/office/drawing/2014/main" id="{32344F6A-D6D0-4CE3-8495-873C004D38DC}"/>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675463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9B669-D18F-448E-A005-0A353671C9CB}"/>
              </a:ext>
            </a:extLst>
          </p:cNvPr>
          <p:cNvSpPr>
            <a:spLocks noGrp="1"/>
          </p:cNvSpPr>
          <p:nvPr>
            <p:ph type="dt" sz="half" idx="10"/>
          </p:nvPr>
        </p:nvSpPr>
        <p:spPr/>
        <p:txBody>
          <a:bodyPr/>
          <a:lstStyle/>
          <a:p>
            <a:fld id="{9E75C78C-9A2E-4DC7-A6A3-7392201988AD}" type="datetime3">
              <a:rPr lang="en-US" smtClean="0"/>
              <a:t>30 August 2024</a:t>
            </a:fld>
            <a:endParaRPr lang="en-IN"/>
          </a:p>
        </p:txBody>
      </p:sp>
      <p:sp>
        <p:nvSpPr>
          <p:cNvPr id="3" name="Footer Placeholder 2">
            <a:extLst>
              <a:ext uri="{FF2B5EF4-FFF2-40B4-BE49-F238E27FC236}">
                <a16:creationId xmlns:a16="http://schemas.microsoft.com/office/drawing/2014/main" id="{A7031300-352D-4FEE-9216-28FB241372A5}"/>
              </a:ext>
            </a:extLst>
          </p:cNvPr>
          <p:cNvSpPr>
            <a:spLocks noGrp="1"/>
          </p:cNvSpPr>
          <p:nvPr>
            <p:ph type="ftr" sz="quarter" idx="11"/>
          </p:nvPr>
        </p:nvSpPr>
        <p:spPr/>
        <p:txBody>
          <a:bodyPr/>
          <a:lstStyle/>
          <a:p>
            <a:r>
              <a:rPr lang="en-US"/>
              <a:t>University of Latvia Business plan for third phase of Academic Center development project</a:t>
            </a:r>
          </a:p>
        </p:txBody>
      </p:sp>
      <p:sp>
        <p:nvSpPr>
          <p:cNvPr id="4" name="Slide Number Placeholder 3">
            <a:extLst>
              <a:ext uri="{FF2B5EF4-FFF2-40B4-BE49-F238E27FC236}">
                <a16:creationId xmlns:a16="http://schemas.microsoft.com/office/drawing/2014/main" id="{CAADEB71-FD7D-4974-99DD-0F48E0466750}"/>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3034708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70B882-5FC5-4C48-9562-890886DDEDF3}"/>
              </a:ext>
            </a:extLst>
          </p:cNvPr>
          <p:cNvSpPr>
            <a:spLocks noGrp="1"/>
          </p:cNvSpPr>
          <p:nvPr>
            <p:ph type="dt" sz="half" idx="10"/>
          </p:nvPr>
        </p:nvSpPr>
        <p:spPr/>
        <p:txBody>
          <a:bodyPr/>
          <a:lstStyle/>
          <a:p>
            <a:fld id="{72F41C1E-767E-4873-96DC-9D9A3EF9B27D}" type="datetime3">
              <a:rPr lang="en-US" smtClean="0"/>
              <a:t>30 August 2024</a:t>
            </a:fld>
            <a:endParaRPr lang="en-IN"/>
          </a:p>
        </p:txBody>
      </p:sp>
      <p:sp>
        <p:nvSpPr>
          <p:cNvPr id="3" name="Footer Placeholder 2">
            <a:extLst>
              <a:ext uri="{FF2B5EF4-FFF2-40B4-BE49-F238E27FC236}">
                <a16:creationId xmlns:a16="http://schemas.microsoft.com/office/drawing/2014/main" id="{992E7899-FE60-4FDA-8608-58147D09186A}"/>
              </a:ext>
            </a:extLst>
          </p:cNvPr>
          <p:cNvSpPr>
            <a:spLocks noGrp="1"/>
          </p:cNvSpPr>
          <p:nvPr>
            <p:ph type="ftr" sz="quarter" idx="11"/>
          </p:nvPr>
        </p:nvSpPr>
        <p:spPr/>
        <p:txBody>
          <a:bodyPr/>
          <a:lstStyle/>
          <a:p>
            <a:r>
              <a:rPr lang="en-US"/>
              <a:t>University of Latvia Business plan for third phase of Academic Center development project</a:t>
            </a:r>
          </a:p>
        </p:txBody>
      </p:sp>
      <p:sp>
        <p:nvSpPr>
          <p:cNvPr id="4" name="Slide Number Placeholder 3">
            <a:extLst>
              <a:ext uri="{FF2B5EF4-FFF2-40B4-BE49-F238E27FC236}">
                <a16:creationId xmlns:a16="http://schemas.microsoft.com/office/drawing/2014/main" id="{BAA32B5C-3285-477F-B755-A6F2F0F4D3A2}"/>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426963449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416E9-5919-4213-81D7-5E74B3B61EAA}"/>
              </a:ext>
            </a:extLst>
          </p:cNvPr>
          <p:cNvSpPr>
            <a:spLocks noGrp="1"/>
          </p:cNvSpPr>
          <p:nvPr>
            <p:ph type="dt" sz="half" idx="10"/>
          </p:nvPr>
        </p:nvSpPr>
        <p:spPr/>
        <p:txBody>
          <a:bodyPr/>
          <a:lstStyle/>
          <a:p>
            <a:fld id="{61FAEE25-7230-45DC-9292-C5CFFD64445F}" type="datetime3">
              <a:rPr lang="en-US" smtClean="0"/>
              <a:t>30 August 2024</a:t>
            </a:fld>
            <a:endParaRPr lang="en-IN"/>
          </a:p>
        </p:txBody>
      </p:sp>
      <p:sp>
        <p:nvSpPr>
          <p:cNvPr id="3" name="Footer Placeholder 2">
            <a:extLst>
              <a:ext uri="{FF2B5EF4-FFF2-40B4-BE49-F238E27FC236}">
                <a16:creationId xmlns:a16="http://schemas.microsoft.com/office/drawing/2014/main" id="{6BDFF1B2-A745-40FB-B885-B3638A4F4178}"/>
              </a:ext>
            </a:extLst>
          </p:cNvPr>
          <p:cNvSpPr>
            <a:spLocks noGrp="1"/>
          </p:cNvSpPr>
          <p:nvPr>
            <p:ph type="ftr" sz="quarter" idx="11"/>
          </p:nvPr>
        </p:nvSpPr>
        <p:spPr/>
        <p:txBody>
          <a:bodyPr/>
          <a:lstStyle/>
          <a:p>
            <a:r>
              <a:rPr lang="en-US"/>
              <a:t>University of Latvia Business plan for third phase of Academic Center development project</a:t>
            </a:r>
          </a:p>
        </p:txBody>
      </p:sp>
      <p:sp>
        <p:nvSpPr>
          <p:cNvPr id="4" name="Slide Number Placeholder 3">
            <a:extLst>
              <a:ext uri="{FF2B5EF4-FFF2-40B4-BE49-F238E27FC236}">
                <a16:creationId xmlns:a16="http://schemas.microsoft.com/office/drawing/2014/main" id="{0DC9AD96-7B7E-4E05-90E8-1F98943B0720}"/>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24759272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705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a:t>Video</a:t>
            </a:r>
          </a:p>
        </p:txBody>
      </p:sp>
      <p:sp>
        <p:nvSpPr>
          <p:cNvPr id="2" name="Date Placeholder 1">
            <a:extLst>
              <a:ext uri="{FF2B5EF4-FFF2-40B4-BE49-F238E27FC236}">
                <a16:creationId xmlns:a16="http://schemas.microsoft.com/office/drawing/2014/main" id="{711B3654-4C35-482F-B580-02C23F975B92}"/>
              </a:ext>
            </a:extLst>
          </p:cNvPr>
          <p:cNvSpPr>
            <a:spLocks noGrp="1"/>
          </p:cNvSpPr>
          <p:nvPr>
            <p:ph type="dt" sz="half" idx="11"/>
          </p:nvPr>
        </p:nvSpPr>
        <p:spPr/>
        <p:txBody>
          <a:bodyPr/>
          <a:lstStyle/>
          <a:p>
            <a:fld id="{8DC2E553-3FF5-4761-B6F2-DA657A5660A7}" type="datetime3">
              <a:rPr lang="en-US" smtClean="0"/>
              <a:t>30 August 2024</a:t>
            </a:fld>
            <a:endParaRPr lang="en-IN"/>
          </a:p>
        </p:txBody>
      </p:sp>
      <p:sp>
        <p:nvSpPr>
          <p:cNvPr id="4" name="Footer Placeholder 3">
            <a:extLst>
              <a:ext uri="{FF2B5EF4-FFF2-40B4-BE49-F238E27FC236}">
                <a16:creationId xmlns:a16="http://schemas.microsoft.com/office/drawing/2014/main" id="{162EFEC5-10C4-4E79-B06E-F14B8F305F91}"/>
              </a:ext>
            </a:extLst>
          </p:cNvPr>
          <p:cNvSpPr>
            <a:spLocks noGrp="1"/>
          </p:cNvSpPr>
          <p:nvPr>
            <p:ph type="ftr" sz="quarter" idx="12"/>
          </p:nvPr>
        </p:nvSpPr>
        <p:spPr/>
        <p:txBody>
          <a:bodyPr/>
          <a:lstStyle/>
          <a:p>
            <a:r>
              <a:rPr lang="en-US"/>
              <a:t>University of Latvia Business plan for third phase of Academic Center development project</a:t>
            </a:r>
          </a:p>
        </p:txBody>
      </p:sp>
      <p:sp>
        <p:nvSpPr>
          <p:cNvPr id="5" name="Slide Number Placeholder 4">
            <a:extLst>
              <a:ext uri="{FF2B5EF4-FFF2-40B4-BE49-F238E27FC236}">
                <a16:creationId xmlns:a16="http://schemas.microsoft.com/office/drawing/2014/main" id="{0CC05763-C066-4818-A1DF-64ED4D64BE2E}"/>
              </a:ext>
            </a:extLst>
          </p:cNvPr>
          <p:cNvSpPr>
            <a:spLocks noGrp="1"/>
          </p:cNvSpPr>
          <p:nvPr>
            <p:ph type="sldNum" sz="quarter" idx="13"/>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551454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29049-E3D5-4C0A-BB1F-72BEDB1FB5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4" y="0"/>
            <a:ext cx="1218565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79621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501A2F11-32A0-4526-A5F7-F4382DA5B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0" y="0"/>
            <a:ext cx="1218565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62419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9" y="0"/>
            <a:ext cx="12185658"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44924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780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3"/>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2"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9"/>
          </a:p>
        </p:txBody>
      </p:sp>
      <p:sp>
        <p:nvSpPr>
          <p:cNvPr id="4" name="Freeform: Shape 3">
            <a:extLst>
              <a:ext uri="{FF2B5EF4-FFF2-40B4-BE49-F238E27FC236}">
                <a16:creationId xmlns:a16="http://schemas.microsoft.com/office/drawing/2014/main" id="{15324C54-B75E-4AC0-90C2-FA558C7716F7}"/>
              </a:ext>
            </a:extLst>
          </p:cNvPr>
          <p:cNvSpPr/>
          <p:nvPr/>
        </p:nvSpPr>
        <p:spPr>
          <a:xfrm>
            <a:off x="489112"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sp>
        <p:nvSpPr>
          <p:cNvPr id="5" name="Freeform: Shape 4">
            <a:extLst>
              <a:ext uri="{FF2B5EF4-FFF2-40B4-BE49-F238E27FC236}">
                <a16:creationId xmlns:a16="http://schemas.microsoft.com/office/drawing/2014/main" id="{CAA95478-C099-485F-AD95-A617656C6C7C}"/>
              </a:ext>
            </a:extLst>
          </p:cNvPr>
          <p:cNvSpPr/>
          <p:nvPr/>
        </p:nvSpPr>
        <p:spPr>
          <a:xfrm>
            <a:off x="774294"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sp>
        <p:nvSpPr>
          <p:cNvPr id="6" name="Freeform: Shape 5">
            <a:extLst>
              <a:ext uri="{FF2B5EF4-FFF2-40B4-BE49-F238E27FC236}">
                <a16:creationId xmlns:a16="http://schemas.microsoft.com/office/drawing/2014/main" id="{D65680A1-86D1-44C2-AA38-0DF5735F1F26}"/>
              </a:ext>
            </a:extLst>
          </p:cNvPr>
          <p:cNvSpPr/>
          <p:nvPr/>
        </p:nvSpPr>
        <p:spPr>
          <a:xfrm>
            <a:off x="1059359"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grpSp>
        <p:nvGrpSpPr>
          <p:cNvPr id="104" name="Group 4">
            <a:extLst>
              <a:ext uri="{FF2B5EF4-FFF2-40B4-BE49-F238E27FC236}">
                <a16:creationId xmlns:a16="http://schemas.microsoft.com/office/drawing/2014/main" id="{89402076-F24D-44C5-B8A7-1127F9C4B9B7}"/>
              </a:ext>
            </a:extLst>
          </p:cNvPr>
          <p:cNvGrpSpPr>
            <a:grpSpLocks noChangeAspect="1"/>
          </p:cNvGrpSpPr>
          <p:nvPr userDrawn="1"/>
        </p:nvGrpSpPr>
        <p:grpSpPr bwMode="auto">
          <a:xfrm>
            <a:off x="10359392" y="4960938"/>
            <a:ext cx="1224912" cy="1435100"/>
            <a:chOff x="6529" y="3125"/>
            <a:chExt cx="772" cy="904"/>
          </a:xfrm>
        </p:grpSpPr>
        <p:sp>
          <p:nvSpPr>
            <p:cNvPr id="105" name="Freeform 5">
              <a:extLst>
                <a:ext uri="{FF2B5EF4-FFF2-40B4-BE49-F238E27FC236}">
                  <a16:creationId xmlns:a16="http://schemas.microsoft.com/office/drawing/2014/main" id="{A239DDBF-0740-4B20-9CF3-A05C2A0BF592}"/>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06" name="Freeform 6">
              <a:extLst>
                <a:ext uri="{FF2B5EF4-FFF2-40B4-BE49-F238E27FC236}">
                  <a16:creationId xmlns:a16="http://schemas.microsoft.com/office/drawing/2014/main" id="{380EECCA-3396-425E-AB04-F11ABB1B5092}"/>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2414468886"/>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Title 1"/>
          <p:cNvSpPr>
            <a:spLocks noGrp="1"/>
          </p:cNvSpPr>
          <p:nvPr>
            <p:ph type="ctrTitle"/>
          </p:nvPr>
        </p:nvSpPr>
        <p:spPr>
          <a:xfrm>
            <a:off x="775100" y="1954221"/>
            <a:ext cx="4326679" cy="979702"/>
          </a:xfr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bg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3027692151"/>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Title 1"/>
          <p:cNvSpPr>
            <a:spLocks noGrp="1"/>
          </p:cNvSpPr>
          <p:nvPr>
            <p:ph type="ctrTitle"/>
          </p:nvPr>
        </p:nvSpPr>
        <p:spPr>
          <a:xfrm>
            <a:off x="775100" y="1954221"/>
            <a:ext cx="4326679" cy="979702"/>
          </a:xfr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bg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0"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4" y="5605201"/>
            <a:ext cx="1044529" cy="197581"/>
          </a:xfrm>
          <a:prstGeom prst="rect">
            <a:avLst/>
          </a:prstGeom>
          <a:noFill/>
        </p:spPr>
        <p:txBody>
          <a:bodyPr wrap="square" lIns="0" tIns="0" rIns="0" bIns="0" rtlCol="0" anchor="ctr" anchorCtr="0">
            <a:noAutofit/>
          </a:bodyPr>
          <a:lstStyle/>
          <a:p>
            <a:r>
              <a:rPr lang="en-GB" sz="1199">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0" y="6019189"/>
            <a:ext cx="3087667" cy="180000"/>
          </a:xfrm>
        </p:spPr>
        <p:txBody>
          <a:bodyPr/>
          <a:lstStyle>
            <a:lvl1pPr marL="0" indent="0">
              <a:buNone/>
              <a:defRPr sz="1199">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0" y="6216807"/>
            <a:ext cx="3087667" cy="180000"/>
          </a:xfrm>
        </p:spPr>
        <p:txBody>
          <a:bodyPr/>
          <a:lstStyle>
            <a:lvl1pPr marL="0" indent="0">
              <a:buNone/>
              <a:defRPr sz="1199">
                <a:solidFill>
                  <a:schemeClr val="bg1"/>
                </a:solidFill>
              </a:defRPr>
            </a:lvl1pPr>
          </a:lstStyle>
          <a:p>
            <a:pPr lvl="0"/>
            <a:r>
              <a:rPr lang="en-US"/>
              <a:t>Job Title</a:t>
            </a:r>
            <a:endParaRPr lang="en-GB"/>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900">
                <a:solidFill>
                  <a:schemeClr val="bg1"/>
                </a:solidFill>
              </a:defRPr>
            </a:lvl1pPr>
          </a:lstStyle>
          <a:p>
            <a:endParaRPr lang="en-GB"/>
          </a:p>
        </p:txBody>
      </p:sp>
      <p:grpSp>
        <p:nvGrpSpPr>
          <p:cNvPr id="2" name="Group 4">
            <a:extLst>
              <a:ext uri="{FF2B5EF4-FFF2-40B4-BE49-F238E27FC236}">
                <a16:creationId xmlns:a16="http://schemas.microsoft.com/office/drawing/2014/main" id="{63F02F42-4916-4588-807F-4BB7367EB0EC}"/>
              </a:ext>
            </a:extLst>
          </p:cNvPr>
          <p:cNvGrpSpPr>
            <a:grpSpLocks noChangeAspect="1"/>
          </p:cNvGrpSpPr>
          <p:nvPr userDrawn="1"/>
        </p:nvGrpSpPr>
        <p:grpSpPr bwMode="auto">
          <a:xfrm>
            <a:off x="10359392" y="4960938"/>
            <a:ext cx="1224912" cy="1435100"/>
            <a:chOff x="6529" y="3125"/>
            <a:chExt cx="772" cy="904"/>
          </a:xfrm>
        </p:grpSpPr>
        <p:sp>
          <p:nvSpPr>
            <p:cNvPr id="4" name="Freeform 5">
              <a:extLst>
                <a:ext uri="{FF2B5EF4-FFF2-40B4-BE49-F238E27FC236}">
                  <a16:creationId xmlns:a16="http://schemas.microsoft.com/office/drawing/2014/main" id="{0BD928C5-1C7D-4599-A7E9-8AB1B188C6A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5" name="Freeform 6">
              <a:extLst>
                <a:ext uri="{FF2B5EF4-FFF2-40B4-BE49-F238E27FC236}">
                  <a16:creationId xmlns:a16="http://schemas.microsoft.com/office/drawing/2014/main" id="{37C281E8-2924-471F-A849-26C37A059B4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2269451945"/>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6" y="5826613"/>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8" y="2158329"/>
            <a:ext cx="3998354"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0" y="3200329"/>
            <a:ext cx="401853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489112" y="876059"/>
            <a:ext cx="4852768" cy="3374475"/>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sz="1799"/>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p>
          </p:txBody>
        </p:sp>
      </p:grpSp>
      <p:grpSp>
        <p:nvGrpSpPr>
          <p:cNvPr id="82" name="Group 4">
            <a:extLst>
              <a:ext uri="{FF2B5EF4-FFF2-40B4-BE49-F238E27FC236}">
                <a16:creationId xmlns:a16="http://schemas.microsoft.com/office/drawing/2014/main" id="{C5FADEE5-07C4-41A9-88D6-C6D2ED1362B8}"/>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5A2C465B-7D43-431D-A35E-50762E7696F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84" name="Freeform 6">
              <a:extLst>
                <a:ext uri="{FF2B5EF4-FFF2-40B4-BE49-F238E27FC236}">
                  <a16:creationId xmlns:a16="http://schemas.microsoft.com/office/drawing/2014/main" id="{AC35E6C1-71A8-4C9D-A1A5-682B0BD0A03F}"/>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48571344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3"/>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2"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9"/>
          </a:p>
        </p:txBody>
      </p:sp>
      <p:sp>
        <p:nvSpPr>
          <p:cNvPr id="4" name="Freeform: Shape 3">
            <a:extLst>
              <a:ext uri="{FF2B5EF4-FFF2-40B4-BE49-F238E27FC236}">
                <a16:creationId xmlns:a16="http://schemas.microsoft.com/office/drawing/2014/main" id="{15324C54-B75E-4AC0-90C2-FA558C7716F7}"/>
              </a:ext>
            </a:extLst>
          </p:cNvPr>
          <p:cNvSpPr/>
          <p:nvPr/>
        </p:nvSpPr>
        <p:spPr>
          <a:xfrm>
            <a:off x="489112"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sp>
        <p:nvSpPr>
          <p:cNvPr id="5" name="Freeform: Shape 4">
            <a:extLst>
              <a:ext uri="{FF2B5EF4-FFF2-40B4-BE49-F238E27FC236}">
                <a16:creationId xmlns:a16="http://schemas.microsoft.com/office/drawing/2014/main" id="{CAA95478-C099-485F-AD95-A617656C6C7C}"/>
              </a:ext>
            </a:extLst>
          </p:cNvPr>
          <p:cNvSpPr/>
          <p:nvPr/>
        </p:nvSpPr>
        <p:spPr>
          <a:xfrm>
            <a:off x="774294"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sp>
        <p:nvSpPr>
          <p:cNvPr id="6" name="Freeform: Shape 5">
            <a:extLst>
              <a:ext uri="{FF2B5EF4-FFF2-40B4-BE49-F238E27FC236}">
                <a16:creationId xmlns:a16="http://schemas.microsoft.com/office/drawing/2014/main" id="{D65680A1-86D1-44C2-AA38-0DF5735F1F26}"/>
              </a:ext>
            </a:extLst>
          </p:cNvPr>
          <p:cNvSpPr/>
          <p:nvPr/>
        </p:nvSpPr>
        <p:spPr>
          <a:xfrm>
            <a:off x="1059359"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grpSp>
        <p:nvGrpSpPr>
          <p:cNvPr id="76" name="Group 4">
            <a:extLst>
              <a:ext uri="{FF2B5EF4-FFF2-40B4-BE49-F238E27FC236}">
                <a16:creationId xmlns:a16="http://schemas.microsoft.com/office/drawing/2014/main" id="{9D60B6B0-F7ED-4B9F-A77C-632AC4EA661D}"/>
              </a:ext>
            </a:extLst>
          </p:cNvPr>
          <p:cNvGrpSpPr>
            <a:grpSpLocks noChangeAspect="1"/>
          </p:cNvGrpSpPr>
          <p:nvPr userDrawn="1"/>
        </p:nvGrpSpPr>
        <p:grpSpPr bwMode="auto">
          <a:xfrm>
            <a:off x="10359392" y="4960938"/>
            <a:ext cx="1224912" cy="1435100"/>
            <a:chOff x="6529" y="3125"/>
            <a:chExt cx="772" cy="904"/>
          </a:xfrm>
        </p:grpSpPr>
        <p:sp>
          <p:nvSpPr>
            <p:cNvPr id="77" name="Freeform 5">
              <a:extLst>
                <a:ext uri="{FF2B5EF4-FFF2-40B4-BE49-F238E27FC236}">
                  <a16:creationId xmlns:a16="http://schemas.microsoft.com/office/drawing/2014/main"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78" name="Freeform 6">
              <a:extLst>
                <a:ext uri="{FF2B5EF4-FFF2-40B4-BE49-F238E27FC236}">
                  <a16:creationId xmlns:a16="http://schemas.microsoft.com/office/drawing/2014/main"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704666056"/>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1"/>
            <a:ext cx="4954924" cy="4267457"/>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p:spPr>
        <p:txBody>
          <a:bodyPr/>
          <a:lstStyle>
            <a:lvl1pPr marL="0" indent="0">
              <a:buNone/>
              <a:defRPr sz="1199">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p:spPr>
        <p:txBody>
          <a:bodyPr/>
          <a:lstStyle>
            <a:lvl1pPr marL="0" indent="0">
              <a:buNone/>
              <a:defRPr sz="1199">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0" y="3578084"/>
            <a:ext cx="778554" cy="778959"/>
          </a:xfrm>
          <a:prstGeom prst="ellipse">
            <a:avLst/>
          </a:prstGeom>
        </p:spPr>
        <p:txBody>
          <a:bodyPr anchor="ctr"/>
          <a:lstStyle>
            <a:lvl1pPr marL="0" indent="0" algn="ctr">
              <a:buNone/>
              <a:defRPr sz="900">
                <a:solidFill>
                  <a:schemeClr val="bg1"/>
                </a:solidFill>
              </a:defRPr>
            </a:lvl1pPr>
          </a:lstStyle>
          <a:p>
            <a:endParaRPr lang="en-GB"/>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9"/>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p:txBody>
          <a:bodyPr/>
          <a:lstStyle/>
          <a:p>
            <a:fld id="{566505DD-0C0D-4D6C-A48C-45FE2B6152C2}" type="datetime3">
              <a:rPr lang="en-US" smtClean="0"/>
              <a:t>30 August 2024</a:t>
            </a:fld>
            <a:endParaRPr lang="en-IN"/>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p:txBody>
          <a:bodyPr/>
          <a:lstStyle/>
          <a:p>
            <a:r>
              <a:rPr lang="en-US"/>
              <a:t>University of Latvia Business plan for third phase of Academic Center development project</a:t>
            </a:r>
            <a:endParaRPr lang="en-IN"/>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877183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39369FE1-2141-4E78-8B01-84E57EEFE06A}"/>
              </a:ext>
            </a:extLst>
          </p:cNvPr>
          <p:cNvSpPr>
            <a:spLocks noGrp="1"/>
          </p:cNvSpPr>
          <p:nvPr>
            <p:ph type="dt" sz="half" idx="10"/>
          </p:nvPr>
        </p:nvSpPr>
        <p:spPr/>
        <p:txBody>
          <a:bodyPr/>
          <a:lstStyle/>
          <a:p>
            <a:fld id="{4C2CEB2B-48E2-41CD-840F-AE47867649DE}" type="datetime3">
              <a:rPr lang="en-US" smtClean="0"/>
              <a:t>30 August 2024</a:t>
            </a:fld>
            <a:endParaRPr lang="en-IN"/>
          </a:p>
        </p:txBody>
      </p:sp>
      <p:sp>
        <p:nvSpPr>
          <p:cNvPr id="4" name="Footer Placeholder 3">
            <a:extLst>
              <a:ext uri="{FF2B5EF4-FFF2-40B4-BE49-F238E27FC236}">
                <a16:creationId xmlns:a16="http://schemas.microsoft.com/office/drawing/2014/main" id="{714482B3-B946-42D6-98EA-72EE48EEB847}"/>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6863193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2383219" cy="6857999"/>
          </a:xfrm>
        </p:spPr>
        <p:txBody>
          <a:bodyPr/>
          <a:lstStyle/>
          <a:p>
            <a:endParaRPr lang="en-IN"/>
          </a:p>
        </p:txBody>
      </p:sp>
      <p:sp>
        <p:nvSpPr>
          <p:cNvPr id="2" name="Title 1"/>
          <p:cNvSpPr>
            <a:spLocks noGrp="1"/>
          </p:cNvSpPr>
          <p:nvPr>
            <p:ph type="title"/>
          </p:nvPr>
        </p:nvSpPr>
        <p:spPr>
          <a:xfrm>
            <a:off x="2693891" y="294200"/>
            <a:ext cx="8887371" cy="590400"/>
          </a:xfrm>
        </p:spPr>
        <p:txBody>
          <a:bodyPr/>
          <a:lstStyle>
            <a:lvl1pPr>
              <a:defRPr sz="2399">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1" y="1137922"/>
            <a:ext cx="2767159" cy="2796151"/>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p:txBody>
          <a:bodyPr/>
          <a:lstStyle/>
          <a:p>
            <a:fld id="{E7A03C96-98C6-412D-A8F3-08E796A0F932}" type="datetime3">
              <a:rPr lang="en-US" smtClean="0"/>
              <a:t>30 August 2024</a:t>
            </a:fld>
            <a:endParaRPr lang="en-IN"/>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p:txBody>
          <a:bodyPr/>
          <a:lstStyle/>
          <a:p>
            <a:r>
              <a:rPr lang="en-US"/>
              <a:t>University of Latvia Business plan for third phase of Academic Center development project</a:t>
            </a:r>
            <a:endParaRPr lang="en-IN"/>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022839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94">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3" y="2526765"/>
            <a:ext cx="5289245" cy="1800000"/>
          </a:xfrm>
        </p:spPr>
        <p:txBody>
          <a:bodyPr lIns="90000" tIns="46800" rIns="90000" bIns="46800"/>
          <a:lstStyle>
            <a:lvl1pPr marL="0" indent="0">
              <a:buNone/>
              <a:defRPr lang="en-US" sz="2799" dirty="0" smtClean="0">
                <a:latin typeface="Georgia" panose="02040502050405020303" pitchFamily="18" charset="0"/>
              </a:defRPr>
            </a:lvl1pPr>
          </a:lstStyle>
          <a:p>
            <a:pPr marL="356438" lvl="0" indent="-356438">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3" y="4632765"/>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rgbClr val="2E2E38"/>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3" y="4971442"/>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rgbClr val="2E2E38"/>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550214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9" dirty="0" smtClean="0">
                <a:latin typeface="Georgia" panose="02040502050405020303" pitchFamily="18" charset="0"/>
              </a:defRPr>
            </a:lvl1pPr>
          </a:lstStyle>
          <a:p>
            <a:pPr marL="356438" lvl="0" indent="-356438"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9" dirty="0" smtClean="0">
                <a:solidFill>
                  <a:srgbClr val="2E2E38"/>
                </a:solidFill>
                <a:latin typeface="+mn-lt"/>
              </a:defRPr>
            </a:lvl1pPr>
          </a:lstStyle>
          <a:p>
            <a:pPr marL="356438" lvl="0" indent="-356438" algn="ctr">
              <a:spcBef>
                <a:spcPts val="0"/>
              </a:spcBef>
              <a:spcAft>
                <a:spcPts val="6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9" dirty="0" smtClean="0">
                <a:solidFill>
                  <a:srgbClr val="2E2E38"/>
                </a:solidFill>
                <a:latin typeface="+mn-lt"/>
              </a:defRPr>
            </a:lvl1pPr>
          </a:lstStyle>
          <a:p>
            <a:pPr marL="356438" lvl="0" indent="-356438" algn="ctr">
              <a:spcBef>
                <a:spcPts val="0"/>
              </a:spcBef>
              <a:spcAft>
                <a:spcPts val="6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88"/>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94">
                <a:solidFill>
                  <a:schemeClr val="tx2"/>
                </a:solidFill>
                <a:latin typeface="Georgia" panose="02040502050405020303" pitchFamily="18" charset="0"/>
              </a:rPr>
              <a:t>“ </a:t>
            </a:r>
          </a:p>
        </p:txBody>
      </p:sp>
    </p:spTree>
    <p:extLst>
      <p:ext uri="{BB962C8B-B14F-4D97-AF65-F5344CB8AC3E}">
        <p14:creationId xmlns:p14="http://schemas.microsoft.com/office/powerpoint/2010/main" val="27783586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Standard slide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136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2889845-07EE-48FB-A972-F8ECF1EF871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0644" b="5020"/>
          <a:stretch/>
        </p:blipFill>
        <p:spPr>
          <a:xfrm>
            <a:off x="0" y="0"/>
            <a:ext cx="12192000" cy="6858000"/>
          </a:xfrm>
          <a:prstGeom prst="rect">
            <a:avLst/>
          </a:prstGeom>
        </p:spPr>
      </p:pic>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9111" y="869577"/>
            <a:ext cx="4845500" cy="3933825"/>
          </a:xfrm>
          <a:prstGeom prst="rect">
            <a:avLst/>
          </a:prstGeom>
        </p:spPr>
      </p:pic>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6" y="5826613"/>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8" y="2158329"/>
            <a:ext cx="3998354"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0" y="3200329"/>
            <a:ext cx="401853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grpSp>
        <p:nvGrpSpPr>
          <p:cNvPr id="82" name="Group 4">
            <a:extLst>
              <a:ext uri="{FF2B5EF4-FFF2-40B4-BE49-F238E27FC236}">
                <a16:creationId xmlns:a16="http://schemas.microsoft.com/office/drawing/2014/main" id="{A63454B3-EB4E-450A-98AA-6B5943D89732}"/>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C4ED221A-C963-42C0-91ED-C597F6BDAF9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84" name="Freeform 6">
              <a:extLst>
                <a:ext uri="{FF2B5EF4-FFF2-40B4-BE49-F238E27FC236}">
                  <a16:creationId xmlns:a16="http://schemas.microsoft.com/office/drawing/2014/main" id="{7956D1CB-5F24-4766-80AE-D7551538344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130392660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p:txBody>
          <a:bodyPr/>
          <a:lstStyle/>
          <a:p>
            <a:fld id="{1955A18A-C3AC-481B-8CB2-A921F6E646AD}" type="datetime3">
              <a:rPr lang="en-US" smtClean="0"/>
              <a:t>30 August 2024</a:t>
            </a:fld>
            <a:endParaRPr lang="en-IN"/>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887680121"/>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a:t>Video</a:t>
            </a:r>
          </a:p>
        </p:txBody>
      </p:sp>
      <p:sp>
        <p:nvSpPr>
          <p:cNvPr id="2" name="Date Placeholder 1">
            <a:extLst>
              <a:ext uri="{FF2B5EF4-FFF2-40B4-BE49-F238E27FC236}">
                <a16:creationId xmlns:a16="http://schemas.microsoft.com/office/drawing/2014/main" id="{E943830C-23AE-48E4-B9DE-E91E6CE0B8B9}"/>
              </a:ext>
            </a:extLst>
          </p:cNvPr>
          <p:cNvSpPr>
            <a:spLocks noGrp="1"/>
          </p:cNvSpPr>
          <p:nvPr>
            <p:ph type="dt" sz="half" idx="11"/>
          </p:nvPr>
        </p:nvSpPr>
        <p:spPr/>
        <p:txBody>
          <a:bodyPr/>
          <a:lstStyle/>
          <a:p>
            <a:fld id="{5EC0E631-6E2D-425D-8BEC-EABEE80D84A6}" type="datetime3">
              <a:rPr lang="en-US" smtClean="0"/>
              <a:t>30 August 2024</a:t>
            </a:fld>
            <a:endParaRPr lang="en-IN"/>
          </a:p>
        </p:txBody>
      </p:sp>
      <p:sp>
        <p:nvSpPr>
          <p:cNvPr id="4" name="Footer Placeholder 3">
            <a:extLst>
              <a:ext uri="{FF2B5EF4-FFF2-40B4-BE49-F238E27FC236}">
                <a16:creationId xmlns:a16="http://schemas.microsoft.com/office/drawing/2014/main" id="{B0F742A9-BF69-4BF2-966C-3D76FC687FBA}"/>
              </a:ext>
            </a:extLst>
          </p:cNvPr>
          <p:cNvSpPr>
            <a:spLocks noGrp="1"/>
          </p:cNvSpPr>
          <p:nvPr>
            <p:ph type="ftr" sz="quarter" idx="12"/>
          </p:nvPr>
        </p:nvSpPr>
        <p:spPr/>
        <p:txBody>
          <a:bodyPr/>
          <a:lstStyle/>
          <a:p>
            <a:r>
              <a:rPr lang="en-US"/>
              <a:t>University of Latvia Business plan for third phase of Academic Center development project</a:t>
            </a:r>
            <a:endParaRPr lang="en-IN"/>
          </a:p>
        </p:txBody>
      </p:sp>
      <p:sp>
        <p:nvSpPr>
          <p:cNvPr id="5" name="Slide Number Placeholder 4">
            <a:extLst>
              <a:ext uri="{FF2B5EF4-FFF2-40B4-BE49-F238E27FC236}">
                <a16:creationId xmlns:a16="http://schemas.microsoft.com/office/drawing/2014/main" id="{9B65F912-EBE8-413B-A241-0FB3A540BA8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9276437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p:txBody>
          <a:bodyPr/>
          <a:lstStyle/>
          <a:p>
            <a:fld id="{75F85C3D-425D-4937-A73C-85839F839053}" type="datetime3">
              <a:rPr lang="en-US" smtClean="0"/>
              <a:t>30 August 2024</a:t>
            </a:fld>
            <a:endParaRPr lang="en-IN"/>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8387627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p:txBody>
          <a:bodyPr/>
          <a:lstStyle/>
          <a:p>
            <a:fld id="{A8E10161-FEBA-48D6-A5BF-4E1105A96766}" type="datetime3">
              <a:rPr lang="en-US" smtClean="0"/>
              <a:t>30 August 2024</a:t>
            </a:fld>
            <a:endParaRPr lang="en-IN"/>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584268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2399">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p:txBody>
          <a:bodyPr/>
          <a:lstStyle/>
          <a:p>
            <a:fld id="{0182E924-E018-4E78-88D1-75E63A0CFECA}" type="datetime3">
              <a:rPr lang="en-US" smtClean="0"/>
              <a:t>30 August 2024</a:t>
            </a:fld>
            <a:endParaRPr lang="en-IN"/>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578570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6405"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endParaRPr lang="en-GB"/>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endParaRPr lang="en-GB"/>
          </a:p>
        </p:txBody>
      </p:sp>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p:txBody>
          <a:bodyPr/>
          <a:lstStyle/>
          <a:p>
            <a:fld id="{ED3ABC92-D1A2-4585-9664-D6E1CDB06F46}" type="datetime3">
              <a:rPr lang="en-US" smtClean="0"/>
              <a:t>30 August 2024</a:t>
            </a:fld>
            <a:endParaRPr lang="en-IN"/>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p:txBody>
          <a:bodyPr/>
          <a:lstStyle/>
          <a:p>
            <a:r>
              <a:rPr lang="en-US"/>
              <a:t>University of Latvia Business plan for third phase of Academic Center development project</a:t>
            </a:r>
            <a:endParaRPr lang="en-IN"/>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536093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3" y="2578743"/>
            <a:ext cx="4535597" cy="1055708"/>
          </a:xfrm>
        </p:spPr>
        <p:txBody>
          <a:bodyPr/>
          <a:lstStyle>
            <a:lvl1pPr marL="0" indent="0">
              <a:buNone/>
              <a:defRPr sz="2999"/>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3" y="3840384"/>
            <a:ext cx="4535597" cy="1055708"/>
          </a:xfrm>
        </p:spPr>
        <p:txBody>
          <a:bodyPr/>
          <a:lstStyle>
            <a:lvl1pPr marL="0" indent="0">
              <a:buNone/>
              <a:defRPr sz="1599"/>
            </a:lvl1pPr>
          </a:lstStyle>
          <a:p>
            <a:pPr lvl="0"/>
            <a:r>
              <a:rPr lang="en-IN"/>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p:txBody>
          <a:bodyPr/>
          <a:lstStyle/>
          <a:p>
            <a:fld id="{1F6E341C-3D53-429E-9CE8-7D6CFFBAE98F}" type="datetime3">
              <a:rPr lang="en-US" smtClean="0"/>
              <a:t>30 August 2024</a:t>
            </a:fld>
            <a:endParaRPr lang="en-IN"/>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4555360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p:txBody>
          <a:bodyPr/>
          <a:lstStyle/>
          <a:p>
            <a:fld id="{E65A4486-1D19-47AA-A9DB-451C1BBE2713}" type="datetime3">
              <a:rPr lang="en-US" smtClean="0"/>
              <a:t>30 August 2024</a:t>
            </a:fld>
            <a:endParaRPr lang="en-IN"/>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7332738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p:txBody>
          <a:bodyPr/>
          <a:lstStyle/>
          <a:p>
            <a:fld id="{3161BF45-81C1-4001-A84B-85183DBA627F}" type="datetime3">
              <a:rPr lang="en-US" smtClean="0"/>
              <a:t>30 August 2024</a:t>
            </a:fld>
            <a:endParaRPr lang="en-IN"/>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85656040"/>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3_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64750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609600" y="1137921"/>
            <a:ext cx="10972800" cy="4834617"/>
          </a:xfrm>
        </p:spPr>
        <p:txBody>
          <a:bodyPr/>
          <a:lstStyle>
            <a:lvl1pPr marL="35643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999">
                <a:solidFill>
                  <a:schemeClr val="bg1"/>
                </a:solidFill>
              </a:defRPr>
            </a:lvl1pPr>
            <a:lvl2pPr marL="712875"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799">
                <a:solidFill>
                  <a:schemeClr val="bg1"/>
                </a:solidFill>
              </a:defRPr>
            </a:lvl2pPr>
            <a:lvl3pPr marL="1069313"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599">
                <a:solidFill>
                  <a:schemeClr val="bg1"/>
                </a:solidFill>
              </a:defRPr>
            </a:lvl3pPr>
            <a:lvl4pPr marL="1425751"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399">
                <a:solidFill>
                  <a:schemeClr val="bg1"/>
                </a:solidFill>
              </a:defRPr>
            </a:lvl4pPr>
            <a:lvl5pPr marL="178218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199">
                <a:solidFill>
                  <a:schemeClr val="bg1"/>
                </a:solidFill>
              </a:defRPr>
            </a:lvl5pPr>
          </a:lstStyle>
          <a:p>
            <a:pPr marL="356438" marR="0" lvl="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999" b="0" i="0" u="none" strike="noStrike" kern="1200" cap="none" spc="0" normalizeH="0" baseline="0" noProof="0">
                <a:ln>
                  <a:noFill/>
                </a:ln>
                <a:solidFill>
                  <a:prstClr val="white"/>
                </a:solidFill>
                <a:effectLst/>
                <a:uLnTx/>
                <a:uFillTx/>
                <a:latin typeface="Arial"/>
                <a:ea typeface="+mn-ea"/>
                <a:cs typeface="+mn-cs"/>
              </a:rPr>
              <a:t>Click to edit Master text styles</a:t>
            </a:r>
          </a:p>
          <a:p>
            <a:pPr marL="712875" marR="0" lvl="1"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799" b="0" i="0" u="none" strike="noStrike" kern="1200" cap="none" spc="0" normalizeH="0" baseline="0" noProof="0">
                <a:ln>
                  <a:noFill/>
                </a:ln>
                <a:solidFill>
                  <a:prstClr val="white"/>
                </a:solidFill>
                <a:effectLst/>
                <a:uLnTx/>
                <a:uFillTx/>
                <a:latin typeface="Arial"/>
                <a:ea typeface="+mn-ea"/>
                <a:cs typeface="+mn-cs"/>
              </a:rPr>
              <a:t>Second level</a:t>
            </a:r>
          </a:p>
          <a:p>
            <a:pPr marL="1069313" marR="0" lvl="2"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599" b="0" i="0" u="none" strike="noStrike" kern="1200" cap="none" spc="0" normalizeH="0" baseline="0" noProof="0">
                <a:ln>
                  <a:noFill/>
                </a:ln>
                <a:solidFill>
                  <a:prstClr val="white"/>
                </a:solidFill>
                <a:effectLst/>
                <a:uLnTx/>
                <a:uFillTx/>
                <a:latin typeface="Arial"/>
                <a:ea typeface="+mn-ea"/>
                <a:cs typeface="+mn-cs"/>
              </a:rPr>
              <a:t>Third level</a:t>
            </a:r>
          </a:p>
          <a:p>
            <a:pPr marL="1425751" marR="0" lvl="3"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399" b="0" i="0" u="none" strike="noStrike" kern="1200" cap="none" spc="0" normalizeH="0" baseline="0" noProof="0">
                <a:ln>
                  <a:noFill/>
                </a:ln>
                <a:solidFill>
                  <a:prstClr val="white"/>
                </a:solidFill>
                <a:effectLst/>
                <a:uLnTx/>
                <a:uFillTx/>
                <a:latin typeface="Arial"/>
                <a:ea typeface="+mn-ea"/>
                <a:cs typeface="+mn-cs"/>
              </a:rPr>
              <a:t>Fourth level</a:t>
            </a:r>
          </a:p>
          <a:p>
            <a:pPr marL="1782188" marR="0" lvl="4"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199" b="0" i="0" u="none" strike="noStrike" kern="1200" cap="none" spc="0" normalizeH="0" baseline="0" noProof="0">
                <a:ln>
                  <a:noFill/>
                </a:ln>
                <a:solidFill>
                  <a:prstClr val="white"/>
                </a:solidFill>
                <a:effectLst/>
                <a:uLnTx/>
                <a:uFillTx/>
                <a:latin typeface="Arial"/>
                <a:ea typeface="+mn-ea"/>
                <a:cs typeface="+mn-cs"/>
              </a:rPr>
              <a:t>Fifth level</a:t>
            </a:r>
            <a:endParaRPr kumimoji="0" lang="en-GB" sz="1199" b="0" i="0" u="none" strike="noStrike" kern="1200" cap="none" spc="0" normalizeH="0" baseline="0" noProof="0">
              <a:ln>
                <a:noFill/>
              </a:ln>
              <a:solidFill>
                <a:prstClr val="white"/>
              </a:solidFill>
              <a:effectLst/>
              <a:uLnTx/>
              <a:uFillTx/>
              <a:latin typeface="Arial"/>
              <a:ea typeface="+mn-ea"/>
              <a:cs typeface="+mn-cs"/>
            </a:endParaRPr>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148806A2-2AA7-4EC7-8FA5-6DD8E9FC1AD1}"/>
              </a:ext>
            </a:extLst>
          </p:cNvPr>
          <p:cNvSpPr>
            <a:spLocks noGrp="1"/>
          </p:cNvSpPr>
          <p:nvPr>
            <p:ph type="dt" sz="half" idx="10"/>
          </p:nvPr>
        </p:nvSpPr>
        <p:spPr/>
        <p:txBody>
          <a:bodyPr/>
          <a:lstStyle/>
          <a:p>
            <a:fld id="{1BAF755E-E746-48ED-9248-7817304E9612}" type="datetime3">
              <a:rPr lang="en-US" smtClean="0"/>
              <a:t>30 August 2024</a:t>
            </a:fld>
            <a:endParaRPr lang="en-IN"/>
          </a:p>
        </p:txBody>
      </p:sp>
      <p:sp>
        <p:nvSpPr>
          <p:cNvPr id="5" name="Footer Placeholder 4">
            <a:extLst>
              <a:ext uri="{FF2B5EF4-FFF2-40B4-BE49-F238E27FC236}">
                <a16:creationId xmlns:a16="http://schemas.microsoft.com/office/drawing/2014/main" id="{8C56F6B4-9E49-490D-8FE1-DB9035090F2D}"/>
              </a:ext>
            </a:extLst>
          </p:cNvPr>
          <p:cNvSpPr>
            <a:spLocks noGrp="1"/>
          </p:cNvSpPr>
          <p:nvPr>
            <p:ph type="ftr" sz="quarter" idx="11"/>
          </p:nvPr>
        </p:nvSpPr>
        <p:spPr/>
        <p:txBody>
          <a:bodyPr/>
          <a:lstStyle/>
          <a:p>
            <a:r>
              <a:rPr lang="en-US"/>
              <a:t>University of Latvia Business plan for third phase of Academic Center development project</a:t>
            </a:r>
          </a:p>
        </p:txBody>
      </p:sp>
      <p:sp>
        <p:nvSpPr>
          <p:cNvPr id="6" name="Slide Number Placeholder 5">
            <a:extLst>
              <a:ext uri="{FF2B5EF4-FFF2-40B4-BE49-F238E27FC236}">
                <a16:creationId xmlns:a16="http://schemas.microsoft.com/office/drawing/2014/main" id="{B3C35AEC-478D-4BBF-9883-4CE09EB36AB9}"/>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761287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EY Cover">
    <p:spTree>
      <p:nvGrpSpPr>
        <p:cNvPr id="1" name=""/>
        <p:cNvGrpSpPr/>
        <p:nvPr/>
      </p:nvGrpSpPr>
      <p:grpSpPr>
        <a:xfrm>
          <a:off x="0" y="0"/>
          <a:ext cx="0" cy="0"/>
          <a:chOff x="0" y="0"/>
          <a:chExt cx="0" cy="0"/>
        </a:xfrm>
      </p:grpSpPr>
      <p:graphicFrame>
        <p:nvGraphicFramePr>
          <p:cNvPr id="44" name="Object 43" hidden="1">
            <a:extLst>
              <a:ext uri="{FF2B5EF4-FFF2-40B4-BE49-F238E27FC236}">
                <a16:creationId xmlns:a16="http://schemas.microsoft.com/office/drawing/2014/main" id="{9DACFA5D-5415-49C6-8E9A-AE5F1481D272}"/>
              </a:ext>
            </a:extLst>
          </p:cNvPr>
          <p:cNvGraphicFramePr>
            <a:graphicFrameLocks noChangeAspect="1"/>
          </p:cNvGraphicFramePr>
          <p:nvPr userDrawn="1">
            <p:custDataLst>
              <p:tags r:id="rId1"/>
            </p:custDataLst>
            <p:extLst>
              <p:ext uri="{D42A27DB-BD31-4B8C-83A1-F6EECF244321}">
                <p14:modId xmlns:p14="http://schemas.microsoft.com/office/powerpoint/2010/main" val="3269653040"/>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300" imgH="300" progId="TCLayout.ActiveDocument.1">
                  <p:embed/>
                </p:oleObj>
              </mc:Choice>
              <mc:Fallback>
                <p:oleObj name="think-cell Slide" r:id="rId4" imgW="300" imgH="300" progId="TCLayout.ActiveDocument.1">
                  <p:embed/>
                  <p:pic>
                    <p:nvPicPr>
                      <p:cNvPr id="44" name="Object 43" hidden="1">
                        <a:extLst>
                          <a:ext uri="{FF2B5EF4-FFF2-40B4-BE49-F238E27FC236}">
                            <a16:creationId xmlns:a16="http://schemas.microsoft.com/office/drawing/2014/main" id="{9DACFA5D-5415-49C6-8E9A-AE5F1481D272}"/>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43" name="Rectangle 42" hidden="1">
            <a:extLst>
              <a:ext uri="{FF2B5EF4-FFF2-40B4-BE49-F238E27FC236}">
                <a16:creationId xmlns:a16="http://schemas.microsoft.com/office/drawing/2014/main" id="{6171C667-87AC-4D51-92C4-36D0EF061612}"/>
              </a:ext>
            </a:extLst>
          </p:cNvPr>
          <p:cNvSpPr/>
          <p:nvPr userDrawn="1">
            <p:custDataLst>
              <p:tags r:id="rId2"/>
            </p:custDataLst>
          </p:nvPr>
        </p:nvSpPr>
        <p:spPr>
          <a:xfrm>
            <a:off x="0" y="0"/>
            <a:ext cx="158667" cy="158750"/>
          </a:xfrm>
          <a:prstGeom prst="rect">
            <a:avLst/>
          </a:prstGeom>
          <a:solidFill>
            <a:srgbClr val="E6E6E6"/>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l" rtl="0"/>
            <a:endParaRPr kumimoji="0" lang="en-US" sz="2998" b="0" i="0" u="none" kern="0" cap="none" baseline="0">
              <a:solidFill>
                <a:schemeClr val="bg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Freeform 56">
            <a:extLst>
              <a:ext uri="{FF2B5EF4-FFF2-40B4-BE49-F238E27FC236}">
                <a16:creationId xmlns:a16="http://schemas.microsoft.com/office/drawing/2014/main" id="{13A7AC18-CF42-4EC5-8D40-441EAE30A06C}"/>
              </a:ext>
            </a:extLst>
          </p:cNvPr>
          <p:cNvSpPr/>
          <p:nvPr userDrawn="1"/>
        </p:nvSpPr>
        <p:spPr>
          <a:xfrm>
            <a:off x="622617"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noProof="0"/>
          </a:p>
        </p:txBody>
      </p:sp>
      <p:sp>
        <p:nvSpPr>
          <p:cNvPr id="3" name="Title 1"/>
          <p:cNvSpPr>
            <a:spLocks noGrp="1"/>
          </p:cNvSpPr>
          <p:nvPr>
            <p:ph type="ctrTitle"/>
          </p:nvPr>
        </p:nvSpPr>
        <p:spPr>
          <a:xfrm>
            <a:off x="899860" y="1954221"/>
            <a:ext cx="4326679" cy="979702"/>
          </a:xfrm>
        </p:spPr>
        <p:txBody>
          <a:bodyPr vert="horz" anchor="t"/>
          <a:lstStyle>
            <a:lvl1pPr>
              <a:defRPr sz="2998" b="0">
                <a:solidFill>
                  <a:schemeClr val="bg1"/>
                </a:solidFill>
                <a:latin typeface="EYInterstate Light" panose="02000506000000020004" pitchFamily="2" charset="0"/>
                <a:cs typeface="Arial" pitchFamily="34" charset="0"/>
              </a:defRPr>
            </a:lvl1pPr>
          </a:lstStyle>
          <a:p>
            <a:r>
              <a:rPr lang="en-US" noProof="0"/>
              <a:t>Click to edit Master title style</a:t>
            </a:r>
          </a:p>
        </p:txBody>
      </p:sp>
      <p:sp>
        <p:nvSpPr>
          <p:cNvPr id="4" name="Subtitle 2"/>
          <p:cNvSpPr>
            <a:spLocks noGrp="1"/>
          </p:cNvSpPr>
          <p:nvPr>
            <p:ph type="subTitle" idx="1" hasCustomPrompt="1"/>
          </p:nvPr>
        </p:nvSpPr>
        <p:spPr>
          <a:xfrm>
            <a:off x="899860" y="3046161"/>
            <a:ext cx="4326679" cy="1046323"/>
          </a:xfrm>
          <a:prstGeom prst="rect">
            <a:avLst/>
          </a:prstGeom>
        </p:spPr>
        <p:txBody>
          <a:bodyPr>
            <a:noAutofit/>
          </a:bodyPr>
          <a:lstStyle>
            <a:lvl1pPr marL="0" indent="0" algn="l">
              <a:spcAft>
                <a:spcPts val="1198"/>
              </a:spcAft>
              <a:buNone/>
              <a:defRPr sz="1598" b="0">
                <a:solidFill>
                  <a:schemeClr val="bg1"/>
                </a:solidFill>
                <a:latin typeface="EYInterstate" panose="02000503020000020004" pitchFamily="2" charset="0"/>
                <a:cs typeface="Arial" pitchFamily="34" charset="0"/>
              </a:defRPr>
            </a:lvl1pPr>
            <a:lvl2pPr marL="0" indent="0" algn="l">
              <a:buNone/>
              <a:defRPr sz="1598" b="1">
                <a:solidFill>
                  <a:srgbClr val="404040"/>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noProof="0"/>
              <a:t>Click to edit Master subtitle style</a:t>
            </a:r>
          </a:p>
        </p:txBody>
      </p:sp>
      <p:grpSp>
        <p:nvGrpSpPr>
          <p:cNvPr id="5" name="Group 4">
            <a:extLst>
              <a:ext uri="{FF2B5EF4-FFF2-40B4-BE49-F238E27FC236}">
                <a16:creationId xmlns:a16="http://schemas.microsoft.com/office/drawing/2014/main" id="{C8422AE9-8257-41A9-AB41-1F10585C886F}"/>
              </a:ext>
            </a:extLst>
          </p:cNvPr>
          <p:cNvGrpSpPr>
            <a:grpSpLocks noChangeAspect="1"/>
          </p:cNvGrpSpPr>
          <p:nvPr userDrawn="1"/>
        </p:nvGrpSpPr>
        <p:grpSpPr bwMode="invGray">
          <a:xfrm>
            <a:off x="10359392" y="4960938"/>
            <a:ext cx="1224912" cy="1435100"/>
            <a:chOff x="6529" y="3125"/>
            <a:chExt cx="772" cy="904"/>
          </a:xfrm>
        </p:grpSpPr>
        <p:sp>
          <p:nvSpPr>
            <p:cNvPr id="6" name="Freeform 5">
              <a:extLst>
                <a:ext uri="{FF2B5EF4-FFF2-40B4-BE49-F238E27FC236}">
                  <a16:creationId xmlns:a16="http://schemas.microsoft.com/office/drawing/2014/main" id="{D19659BD-653C-4300-9060-420AFAE39587}"/>
                </a:ext>
              </a:extLst>
            </p:cNvPr>
            <p:cNvSpPr>
              <a:spLocks/>
            </p:cNvSpPr>
            <p:nvPr userDrawn="1"/>
          </p:nvSpPr>
          <p:spPr bwMode="invGray">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noProof="0"/>
            </a:p>
          </p:txBody>
        </p:sp>
        <p:sp>
          <p:nvSpPr>
            <p:cNvPr id="7" name="Freeform 6">
              <a:extLst>
                <a:ext uri="{FF2B5EF4-FFF2-40B4-BE49-F238E27FC236}">
                  <a16:creationId xmlns:a16="http://schemas.microsoft.com/office/drawing/2014/main" id="{A4669336-72A1-4233-827A-C41AB4C1CC04}"/>
                </a:ext>
              </a:extLst>
            </p:cNvPr>
            <p:cNvSpPr>
              <a:spLocks noEditPoints="1"/>
            </p:cNvSpPr>
            <p:nvPr userDrawn="1"/>
          </p:nvSpPr>
          <p:spPr bwMode="invGray">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noProof="0"/>
            </a:p>
          </p:txBody>
        </p:sp>
      </p:grpSp>
      <p:pic>
        <p:nvPicPr>
          <p:cNvPr id="10" name="Picture 9" descr="A city with trees and buildings&#10;&#10;Description automatically generated">
            <a:extLst>
              <a:ext uri="{FF2B5EF4-FFF2-40B4-BE49-F238E27FC236}">
                <a16:creationId xmlns:a16="http://schemas.microsoft.com/office/drawing/2014/main" id="{2A235332-4A1A-D10E-D69B-7A24E70AB2D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42"/>
            <a:ext cx="12192000" cy="6853758"/>
          </a:xfrm>
          <a:prstGeom prst="rect">
            <a:avLst/>
          </a:prstGeom>
        </p:spPr>
      </p:pic>
    </p:spTree>
    <p:extLst>
      <p:ext uri="{BB962C8B-B14F-4D97-AF65-F5344CB8AC3E}">
        <p14:creationId xmlns:p14="http://schemas.microsoft.com/office/powerpoint/2010/main" val="1629035034"/>
      </p:ext>
    </p:extLst>
  </p:cSld>
  <p:clrMapOvr>
    <a:masterClrMapping/>
  </p:clrMapOvr>
  <p:extLst>
    <p:ext uri="{DCECCB84-F9BA-43D5-87BE-67443E8EF086}">
      <p15:sldGuideLst xmlns:p15="http://schemas.microsoft.com/office/powerpoint/2012/main">
        <p15:guide id="1" orient="horz" pos="1230">
          <p15:clr>
            <a:srgbClr val="FBAE40"/>
          </p15:clr>
        </p15:guide>
        <p15:guide id="2" pos="55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7"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1" name="Title 1"/>
          <p:cNvSpPr>
            <a:spLocks noGrp="1"/>
          </p:cNvSpPr>
          <p:nvPr>
            <p:ph type="ctrTitle"/>
          </p:nvPr>
        </p:nvSpPr>
        <p:spPr>
          <a:xfrm>
            <a:off x="775100" y="1954221"/>
            <a:ext cx="4326679" cy="979702"/>
          </a:xfrm>
        </p:spPr>
        <p:txBody>
          <a:bodyPr/>
          <a:lstStyle>
            <a:lvl1pPr>
              <a:defRPr sz="29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61"/>
            <a:ext cx="4326679" cy="1046323"/>
          </a:xfrm>
        </p:spPr>
        <p:txBody>
          <a:bodyPr/>
          <a:lstStyle>
            <a:lvl1pPr marL="0" indent="0" algn="l">
              <a:spcAft>
                <a:spcPts val="1198"/>
              </a:spcAft>
              <a:buNone/>
              <a:defRPr sz="1998">
                <a:solidFill>
                  <a:schemeClr val="bg1"/>
                </a:solidFill>
                <a:latin typeface="EYInterstate" panose="02000503020000020004" pitchFamily="2" charset="0"/>
                <a:cs typeface="Arial" pitchFamily="34" charset="0"/>
              </a:defRPr>
            </a:lvl1pPr>
            <a:lvl2pPr marL="0" indent="0" algn="l">
              <a:buNone/>
              <a:defRPr sz="1598" b="1">
                <a:solidFill>
                  <a:srgbClr val="404040"/>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1"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5" y="5605203"/>
            <a:ext cx="1044529" cy="197581"/>
          </a:xfrm>
          <a:prstGeom prst="rect">
            <a:avLst/>
          </a:prstGeom>
          <a:noFill/>
        </p:spPr>
        <p:txBody>
          <a:bodyPr wrap="square" lIns="0" tIns="0" rIns="0" bIns="0" rtlCol="0" anchor="ctr" anchorCtr="0">
            <a:noAutofit/>
          </a:bodyPr>
          <a:lstStyle/>
          <a:p>
            <a:r>
              <a:rPr lang="en-GB" sz="1198">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1" y="6019189"/>
            <a:ext cx="3087667" cy="180000"/>
          </a:xfrm>
        </p:spPr>
        <p:txBody>
          <a:bodyPr/>
          <a:lstStyle>
            <a:lvl1pPr marL="0" indent="0">
              <a:buNone/>
              <a:defRPr sz="1198">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1" y="6216807"/>
            <a:ext cx="3087667" cy="180000"/>
          </a:xfrm>
        </p:spPr>
        <p:txBody>
          <a:bodyPr/>
          <a:lstStyle>
            <a:lvl1pPr marL="0" indent="0">
              <a:buNone/>
              <a:defRPr sz="1198">
                <a:solidFill>
                  <a:schemeClr val="bg1"/>
                </a:solidFill>
              </a:defRPr>
            </a:lvl1pPr>
          </a:lstStyle>
          <a:p>
            <a:pPr lvl="0"/>
            <a:r>
              <a:rPr lang="en-US"/>
              <a:t>Job Title</a:t>
            </a:r>
            <a:endParaRPr lang="en-GB"/>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900">
                <a:solidFill>
                  <a:schemeClr val="bg1"/>
                </a:solidFill>
              </a:defRPr>
            </a:lvl1pPr>
          </a:lstStyle>
          <a:p>
            <a:endParaRPr lang="en-GB"/>
          </a:p>
        </p:txBody>
      </p:sp>
      <p:grpSp>
        <p:nvGrpSpPr>
          <p:cNvPr id="2" name="Group 4">
            <a:extLst>
              <a:ext uri="{FF2B5EF4-FFF2-40B4-BE49-F238E27FC236}">
                <a16:creationId xmlns:a16="http://schemas.microsoft.com/office/drawing/2014/main" id="{63F02F42-4916-4588-807F-4BB7367EB0EC}"/>
              </a:ext>
            </a:extLst>
          </p:cNvPr>
          <p:cNvGrpSpPr>
            <a:grpSpLocks noChangeAspect="1"/>
          </p:cNvGrpSpPr>
          <p:nvPr userDrawn="1"/>
        </p:nvGrpSpPr>
        <p:grpSpPr bwMode="auto">
          <a:xfrm>
            <a:off x="10359392" y="4960938"/>
            <a:ext cx="1224912" cy="1435100"/>
            <a:chOff x="6529" y="3125"/>
            <a:chExt cx="772" cy="904"/>
          </a:xfrm>
        </p:grpSpPr>
        <p:sp>
          <p:nvSpPr>
            <p:cNvPr id="4" name="Freeform 5">
              <a:extLst>
                <a:ext uri="{FF2B5EF4-FFF2-40B4-BE49-F238E27FC236}">
                  <a16:creationId xmlns:a16="http://schemas.microsoft.com/office/drawing/2014/main" id="{0BD928C5-1C7D-4599-A7E9-8AB1B188C6A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5" name="Freeform 6">
              <a:extLst>
                <a:ext uri="{FF2B5EF4-FFF2-40B4-BE49-F238E27FC236}">
                  <a16:creationId xmlns:a16="http://schemas.microsoft.com/office/drawing/2014/main" id="{37C281E8-2924-471F-A849-26C37A059B4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Tree>
    <p:extLst>
      <p:ext uri="{BB962C8B-B14F-4D97-AF65-F5344CB8AC3E}">
        <p14:creationId xmlns:p14="http://schemas.microsoft.com/office/powerpoint/2010/main" val="546115890"/>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7"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1" name="Title 1"/>
          <p:cNvSpPr>
            <a:spLocks noGrp="1"/>
          </p:cNvSpPr>
          <p:nvPr>
            <p:ph type="ctrTitle"/>
          </p:nvPr>
        </p:nvSpPr>
        <p:spPr>
          <a:xfrm>
            <a:off x="775100" y="1954221"/>
            <a:ext cx="4326679" cy="979702"/>
          </a:xfrm>
        </p:spPr>
        <p:txBody>
          <a:bodyPr/>
          <a:lstStyle>
            <a:lvl1pPr>
              <a:defRPr sz="29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61"/>
            <a:ext cx="4326679" cy="1046323"/>
          </a:xfrm>
        </p:spPr>
        <p:txBody>
          <a:bodyPr/>
          <a:lstStyle>
            <a:lvl1pPr marL="0" indent="0" algn="l">
              <a:spcAft>
                <a:spcPts val="1198"/>
              </a:spcAft>
              <a:buNone/>
              <a:defRPr sz="1998">
                <a:solidFill>
                  <a:schemeClr val="bg1"/>
                </a:solidFill>
                <a:latin typeface="EYInterstate" panose="02000503020000020004" pitchFamily="2" charset="0"/>
                <a:cs typeface="Arial" pitchFamily="34" charset="0"/>
              </a:defRPr>
            </a:lvl1pPr>
            <a:lvl2pPr marL="0" indent="0" algn="l">
              <a:buNone/>
              <a:defRPr sz="1598" b="1">
                <a:solidFill>
                  <a:srgbClr val="404040"/>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1"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5" y="5605203"/>
            <a:ext cx="1044529" cy="197581"/>
          </a:xfrm>
          <a:prstGeom prst="rect">
            <a:avLst/>
          </a:prstGeom>
          <a:noFill/>
        </p:spPr>
        <p:txBody>
          <a:bodyPr wrap="square" lIns="0" tIns="0" rIns="0" bIns="0" rtlCol="0" anchor="ctr" anchorCtr="0">
            <a:noAutofit/>
          </a:bodyPr>
          <a:lstStyle/>
          <a:p>
            <a:r>
              <a:rPr lang="en-GB" sz="1198">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461745" y="6019189"/>
            <a:ext cx="3087667" cy="180000"/>
          </a:xfrm>
        </p:spPr>
        <p:txBody>
          <a:bodyPr/>
          <a:lstStyle>
            <a:lvl1pPr marL="0" indent="0">
              <a:buNone/>
              <a:defRPr sz="1198">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461745" y="6216807"/>
            <a:ext cx="3087667" cy="180000"/>
          </a:xfrm>
        </p:spPr>
        <p:txBody>
          <a:bodyPr/>
          <a:lstStyle>
            <a:lvl1pPr marL="0" indent="0">
              <a:buNone/>
              <a:defRPr sz="1198">
                <a:solidFill>
                  <a:schemeClr val="bg1"/>
                </a:solidFill>
              </a:defRPr>
            </a:lvl1pPr>
          </a:lstStyle>
          <a:p>
            <a:pPr lvl="0"/>
            <a:r>
              <a:rPr lang="en-US"/>
              <a:t>Job Title</a:t>
            </a:r>
            <a:endParaRPr lang="en-GB"/>
          </a:p>
        </p:txBody>
      </p:sp>
      <p:grpSp>
        <p:nvGrpSpPr>
          <p:cNvPr id="14" name="Group 4">
            <a:extLst>
              <a:ext uri="{FF2B5EF4-FFF2-40B4-BE49-F238E27FC236}">
                <a16:creationId xmlns:a16="http://schemas.microsoft.com/office/drawing/2014/main" id="{5CE71800-5B4B-4F94-8DA1-A2C05D9E8750}"/>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58FB548F-77B7-4F42-8CF1-C53943386AA5}"/>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7" name="Freeform 6">
              <a:extLst>
                <a:ext uri="{FF2B5EF4-FFF2-40B4-BE49-F238E27FC236}">
                  <a16:creationId xmlns:a16="http://schemas.microsoft.com/office/drawing/2014/main" id="{40005A69-42DA-4C6D-A41C-62C78DAFEFB7}"/>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Tree>
    <p:extLst>
      <p:ext uri="{BB962C8B-B14F-4D97-AF65-F5344CB8AC3E}">
        <p14:creationId xmlns:p14="http://schemas.microsoft.com/office/powerpoint/2010/main" val="1253406209"/>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5"/>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9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998">
                <a:solidFill>
                  <a:schemeClr val="bg1"/>
                </a:solidFill>
                <a:latin typeface="EYInterstate Light" panose="02000506000000020004" pitchFamily="2" charset="0"/>
                <a:cs typeface="Arial" pitchFamily="34" charset="0"/>
              </a:defRPr>
            </a:lvl1pPr>
            <a:lvl2pPr marL="0" indent="0" algn="l">
              <a:buNone/>
              <a:defRPr sz="1598">
                <a:solidFill>
                  <a:schemeClr val="tx1">
                    <a:lumMod val="75000"/>
                    <a:lumOff val="25000"/>
                  </a:schemeClr>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3"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8"/>
          </a:p>
        </p:txBody>
      </p:sp>
      <p:sp>
        <p:nvSpPr>
          <p:cNvPr id="4" name="Freeform: Shape 3">
            <a:extLst>
              <a:ext uri="{FF2B5EF4-FFF2-40B4-BE49-F238E27FC236}">
                <a16:creationId xmlns:a16="http://schemas.microsoft.com/office/drawing/2014/main" id="{15324C54-B75E-4AC0-90C2-FA558C7716F7}"/>
              </a:ext>
            </a:extLst>
          </p:cNvPr>
          <p:cNvSpPr/>
          <p:nvPr/>
        </p:nvSpPr>
        <p:spPr>
          <a:xfrm>
            <a:off x="489113" y="4021758"/>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8"/>
          </a:p>
        </p:txBody>
      </p:sp>
      <p:sp>
        <p:nvSpPr>
          <p:cNvPr id="5" name="Freeform: Shape 4">
            <a:extLst>
              <a:ext uri="{FF2B5EF4-FFF2-40B4-BE49-F238E27FC236}">
                <a16:creationId xmlns:a16="http://schemas.microsoft.com/office/drawing/2014/main" id="{CAA95478-C099-485F-AD95-A617656C6C7C}"/>
              </a:ext>
            </a:extLst>
          </p:cNvPr>
          <p:cNvSpPr/>
          <p:nvPr/>
        </p:nvSpPr>
        <p:spPr>
          <a:xfrm>
            <a:off x="774294" y="4021758"/>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8"/>
          </a:p>
        </p:txBody>
      </p:sp>
      <p:sp>
        <p:nvSpPr>
          <p:cNvPr id="6" name="Freeform: Shape 5">
            <a:extLst>
              <a:ext uri="{FF2B5EF4-FFF2-40B4-BE49-F238E27FC236}">
                <a16:creationId xmlns:a16="http://schemas.microsoft.com/office/drawing/2014/main" id="{D65680A1-86D1-44C2-AA38-0DF5735F1F26}"/>
              </a:ext>
            </a:extLst>
          </p:cNvPr>
          <p:cNvSpPr/>
          <p:nvPr/>
        </p:nvSpPr>
        <p:spPr>
          <a:xfrm>
            <a:off x="1059360" y="4021758"/>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8"/>
          </a:p>
        </p:txBody>
      </p:sp>
      <p:grpSp>
        <p:nvGrpSpPr>
          <p:cNvPr id="76" name="Group 4">
            <a:extLst>
              <a:ext uri="{FF2B5EF4-FFF2-40B4-BE49-F238E27FC236}">
                <a16:creationId xmlns:a16="http://schemas.microsoft.com/office/drawing/2014/main" id="{9D60B6B0-F7ED-4B9F-A77C-632AC4EA661D}"/>
              </a:ext>
            </a:extLst>
          </p:cNvPr>
          <p:cNvGrpSpPr>
            <a:grpSpLocks noChangeAspect="1"/>
          </p:cNvGrpSpPr>
          <p:nvPr userDrawn="1"/>
        </p:nvGrpSpPr>
        <p:grpSpPr bwMode="auto">
          <a:xfrm>
            <a:off x="10359392" y="4960938"/>
            <a:ext cx="1224912" cy="1435100"/>
            <a:chOff x="6529" y="3125"/>
            <a:chExt cx="772" cy="904"/>
          </a:xfrm>
        </p:grpSpPr>
        <p:sp>
          <p:nvSpPr>
            <p:cNvPr id="77" name="Freeform 5">
              <a:extLst>
                <a:ext uri="{FF2B5EF4-FFF2-40B4-BE49-F238E27FC236}">
                  <a16:creationId xmlns:a16="http://schemas.microsoft.com/office/drawing/2014/main"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78" name="Freeform 6">
              <a:extLst>
                <a:ext uri="{FF2B5EF4-FFF2-40B4-BE49-F238E27FC236}">
                  <a16:creationId xmlns:a16="http://schemas.microsoft.com/office/drawing/2014/main"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Tree>
    <p:extLst>
      <p:ext uri="{BB962C8B-B14F-4D97-AF65-F5344CB8AC3E}">
        <p14:creationId xmlns:p14="http://schemas.microsoft.com/office/powerpoint/2010/main" val="3552146501"/>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6" y="5826615"/>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8" y="2158329"/>
            <a:ext cx="3998354" cy="860400"/>
          </a:xfrm>
          <a:prstGeom prst="rect">
            <a:avLst/>
          </a:prstGeom>
        </p:spPr>
        <p:txBody>
          <a:bodyPr/>
          <a:lstStyle>
            <a:lvl1pPr>
              <a:defRPr sz="29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0" y="3200329"/>
            <a:ext cx="4018535" cy="645742"/>
          </a:xfrm>
          <a:prstGeom prst="rect">
            <a:avLst/>
          </a:prstGeom>
        </p:spPr>
        <p:txBody>
          <a:bodyPr/>
          <a:lstStyle>
            <a:lvl1pPr marL="0" indent="0" algn="l">
              <a:buNone/>
              <a:defRPr sz="1998">
                <a:solidFill>
                  <a:schemeClr val="bg1"/>
                </a:solidFill>
                <a:latin typeface="EYInterstate Light" panose="02000506000000020004" pitchFamily="2" charset="0"/>
                <a:cs typeface="Arial" pitchFamily="34" charset="0"/>
              </a:defRPr>
            </a:lvl1pPr>
            <a:lvl2pPr marL="0" indent="0" algn="l">
              <a:buNone/>
              <a:defRPr sz="1598">
                <a:solidFill>
                  <a:schemeClr val="tx1">
                    <a:lumMod val="75000"/>
                    <a:lumOff val="25000"/>
                  </a:schemeClr>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489113" y="876061"/>
            <a:ext cx="4852768" cy="3374475"/>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sz="1798"/>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8"/>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8"/>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8"/>
            </a:p>
          </p:txBody>
        </p:sp>
      </p:grpSp>
      <p:grpSp>
        <p:nvGrpSpPr>
          <p:cNvPr id="82" name="Group 4">
            <a:extLst>
              <a:ext uri="{FF2B5EF4-FFF2-40B4-BE49-F238E27FC236}">
                <a16:creationId xmlns:a16="http://schemas.microsoft.com/office/drawing/2014/main" id="{C5FADEE5-07C4-41A9-88D6-C6D2ED1362B8}"/>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5A2C465B-7D43-431D-A35E-50762E7696F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84" name="Freeform 6">
              <a:extLst>
                <a:ext uri="{FF2B5EF4-FFF2-40B4-BE49-F238E27FC236}">
                  <a16:creationId xmlns:a16="http://schemas.microsoft.com/office/drawing/2014/main" id="{AC35E6C1-71A8-4C9D-A1A5-682B0BD0A03F}"/>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Tree>
    <p:extLst>
      <p:ext uri="{BB962C8B-B14F-4D97-AF65-F5344CB8AC3E}">
        <p14:creationId xmlns:p14="http://schemas.microsoft.com/office/powerpoint/2010/main" val="3876834185"/>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400"/>
          </a:xfrm>
        </p:spPr>
        <p:txBody>
          <a:bodyPr/>
          <a:lstStyle>
            <a:lvl1pPr>
              <a:defRPr sz="2398">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602"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39369FE1-2141-4E78-8B01-84E57EEFE06A}"/>
              </a:ext>
            </a:extLst>
          </p:cNvPr>
          <p:cNvSpPr>
            <a:spLocks noGrp="1"/>
          </p:cNvSpPr>
          <p:nvPr>
            <p:ph type="dt" sz="half" idx="10"/>
          </p:nvPr>
        </p:nvSpPr>
        <p:spPr/>
        <p:txBody>
          <a:bodyPr/>
          <a:lstStyle/>
          <a:p>
            <a:fld id="{88D2B78D-DA99-4811-986B-8599A5A6F8D2}" type="datetime3">
              <a:rPr lang="en-US" smtClean="0"/>
              <a:t>30 August 2024</a:t>
            </a:fld>
            <a:endParaRPr lang="en-IN"/>
          </a:p>
        </p:txBody>
      </p:sp>
      <p:sp>
        <p:nvSpPr>
          <p:cNvPr id="4" name="Footer Placeholder 3">
            <a:extLst>
              <a:ext uri="{FF2B5EF4-FFF2-40B4-BE49-F238E27FC236}">
                <a16:creationId xmlns:a16="http://schemas.microsoft.com/office/drawing/2014/main" id="{714482B3-B946-42D6-98EA-72EE48EEB847}"/>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37706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94200"/>
            <a:ext cx="10972800" cy="590400"/>
          </a:xfrm>
        </p:spPr>
        <p:txBody>
          <a:bodyPr/>
          <a:lstStyle>
            <a:lvl1pPr>
              <a:defRPr sz="2398">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p:txBody>
          <a:bodyPr/>
          <a:lstStyle/>
          <a:p>
            <a:fld id="{7BAC1286-E465-415C-B258-86D20716F1A3}" type="datetime3">
              <a:rPr lang="en-US" smtClean="0"/>
              <a:t>30 August 2024</a:t>
            </a:fld>
            <a:endParaRPr lang="en-IN"/>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8185595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3" y="1"/>
            <a:ext cx="3997149" cy="6156104"/>
          </a:xfrm>
        </p:spPr>
        <p:txBody>
          <a:bodyPr/>
          <a:lstStyle/>
          <a:p>
            <a:endParaRPr lang="en-IN"/>
          </a:p>
        </p:txBody>
      </p:sp>
      <p:sp>
        <p:nvSpPr>
          <p:cNvPr id="2" name="Title 1"/>
          <p:cNvSpPr>
            <a:spLocks noGrp="1"/>
          </p:cNvSpPr>
          <p:nvPr>
            <p:ph type="title"/>
          </p:nvPr>
        </p:nvSpPr>
        <p:spPr>
          <a:xfrm>
            <a:off x="609601" y="294200"/>
            <a:ext cx="7440547" cy="590400"/>
          </a:xfrm>
        </p:spPr>
        <p:txBody>
          <a:bodyPr/>
          <a:lstStyle>
            <a:lvl1pPr>
              <a:defRPr sz="23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2" y="2311401"/>
            <a:ext cx="3578253" cy="3844704"/>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1" y="2311404"/>
            <a:ext cx="3578253" cy="1254759"/>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1" y="4236721"/>
            <a:ext cx="3578253" cy="1944160"/>
          </a:xfrm>
        </p:spPr>
        <p:txBody>
          <a:bodyPr numCol="1"/>
          <a:lstStyle>
            <a:lvl1pPr marL="0" indent="0">
              <a:buNone/>
              <a:defRPr sz="1798">
                <a:solidFill>
                  <a:schemeClr val="bg1"/>
                </a:solidFill>
                <a:latin typeface="Georgia" panose="02040502050405020303" pitchFamily="18" charset="0"/>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2" y="907750"/>
            <a:ext cx="771983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p:txBody>
          <a:bodyPr/>
          <a:lstStyle/>
          <a:p>
            <a:fld id="{6028A9D9-C1A1-40F8-B9BA-1CB71B3D7D4A}" type="datetime3">
              <a:rPr lang="en-US" smtClean="0"/>
              <a:t>30 August 2024</a:t>
            </a:fld>
            <a:endParaRPr lang="en-IN"/>
          </a:p>
        </p:txBody>
      </p:sp>
      <p:sp>
        <p:nvSpPr>
          <p:cNvPr id="6" name="Footer Placeholder 5">
            <a:extLst>
              <a:ext uri="{FF2B5EF4-FFF2-40B4-BE49-F238E27FC236}">
                <a16:creationId xmlns:a16="http://schemas.microsoft.com/office/drawing/2014/main" id="{628F1198-1F5C-4C8B-A7E4-2658430FBCFA}"/>
              </a:ext>
            </a:extLst>
          </p:cNvPr>
          <p:cNvSpPr>
            <a:spLocks noGrp="1"/>
          </p:cNvSpPr>
          <p:nvPr>
            <p:ph type="ftr" sz="quarter" idx="15"/>
          </p:nvPr>
        </p:nvSpPr>
        <p:spPr/>
        <p:txBody>
          <a:bodyPr/>
          <a:lstStyle/>
          <a:p>
            <a:r>
              <a:rPr lang="en-US"/>
              <a:t>University of Latvia Business plan for third phase of Academic Center development project</a:t>
            </a:r>
            <a:endParaRPr lang="en-IN"/>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1568566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1" y="3"/>
            <a:ext cx="2383219" cy="6857999"/>
          </a:xfrm>
        </p:spPr>
        <p:txBody>
          <a:bodyPr/>
          <a:lstStyle/>
          <a:p>
            <a:endParaRPr lang="en-IN"/>
          </a:p>
        </p:txBody>
      </p:sp>
      <p:sp>
        <p:nvSpPr>
          <p:cNvPr id="2" name="Title 1"/>
          <p:cNvSpPr>
            <a:spLocks noGrp="1"/>
          </p:cNvSpPr>
          <p:nvPr>
            <p:ph type="title"/>
          </p:nvPr>
        </p:nvSpPr>
        <p:spPr>
          <a:xfrm>
            <a:off x="2693891" y="294200"/>
            <a:ext cx="8887371" cy="590400"/>
          </a:xfrm>
        </p:spPr>
        <p:txBody>
          <a:bodyPr/>
          <a:lstStyle>
            <a:lvl1pPr>
              <a:defRPr sz="23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2" y="1137924"/>
            <a:ext cx="2767159" cy="2796151"/>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p:txBody>
          <a:bodyPr/>
          <a:lstStyle/>
          <a:p>
            <a:fld id="{1B715967-3905-4723-994D-330B1939EA79}" type="datetime3">
              <a:rPr lang="en-US" smtClean="0"/>
              <a:t>30 August 2024</a:t>
            </a:fld>
            <a:endParaRPr lang="en-IN"/>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p:txBody>
          <a:bodyPr/>
          <a:lstStyle/>
          <a:p>
            <a:r>
              <a:rPr lang="en-US"/>
              <a:t>University of Latvia Business plan for third phase of Academic Center development project</a:t>
            </a:r>
            <a:endParaRPr lang="en-IN"/>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3385401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2" y="1137920"/>
            <a:ext cx="8234455" cy="4834800"/>
          </a:xfrm>
        </p:spPr>
        <p:txBody>
          <a:bodyPr/>
          <a:lstStyle>
            <a:lvl1pPr marL="0" indent="0">
              <a:spcBef>
                <a:spcPts val="0"/>
              </a:spcBef>
              <a:buNone/>
              <a:defRPr>
                <a:solidFill>
                  <a:schemeClr val="bg1"/>
                </a:solidFill>
              </a:defRPr>
            </a:lvl1pPr>
            <a:lvl2pPr marL="0" indent="0">
              <a:spcBef>
                <a:spcPts val="0"/>
              </a:spcBef>
              <a:buNone/>
              <a:defRPr sz="1798">
                <a:solidFill>
                  <a:schemeClr val="bg1"/>
                </a:solidFill>
              </a:defRPr>
            </a:lvl2pPr>
            <a:lvl3pPr marL="0" indent="0">
              <a:spcBef>
                <a:spcPts val="0"/>
              </a:spcBef>
              <a:buNone/>
              <a:defRPr sz="1598">
                <a:solidFill>
                  <a:schemeClr val="bg1"/>
                </a:solidFill>
              </a:defRPr>
            </a:lvl3pPr>
            <a:lvl4pPr marL="0" indent="0">
              <a:spcBef>
                <a:spcPts val="0"/>
              </a:spcBef>
              <a:buNone/>
              <a:defRPr sz="1398">
                <a:solidFill>
                  <a:schemeClr val="bg1"/>
                </a:solidFill>
              </a:defRPr>
            </a:lvl4pPr>
            <a:lvl5pPr marL="0" indent="0">
              <a:spcBef>
                <a:spcPts val="0"/>
              </a:spcBef>
              <a:buNone/>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4" name="Date Placeholder 3">
            <a:extLst>
              <a:ext uri="{FF2B5EF4-FFF2-40B4-BE49-F238E27FC236}">
                <a16:creationId xmlns:a16="http://schemas.microsoft.com/office/drawing/2014/main" id="{40354617-5A1F-4D8E-8075-F2918D0E9DCE}"/>
              </a:ext>
            </a:extLst>
          </p:cNvPr>
          <p:cNvSpPr>
            <a:spLocks noGrp="1"/>
          </p:cNvSpPr>
          <p:nvPr>
            <p:ph type="dt" sz="half" idx="10"/>
          </p:nvPr>
        </p:nvSpPr>
        <p:spPr/>
        <p:txBody>
          <a:bodyPr/>
          <a:lstStyle/>
          <a:p>
            <a:fld id="{4847BA81-732A-4757-A2B4-23AD9939BA6B}" type="datetime3">
              <a:rPr lang="en-US" smtClean="0"/>
              <a:t>30 August 2024</a:t>
            </a:fld>
            <a:endParaRPr lang="en-IN"/>
          </a:p>
        </p:txBody>
      </p:sp>
      <p:sp>
        <p:nvSpPr>
          <p:cNvPr id="5" name="Footer Placeholder 4">
            <a:extLst>
              <a:ext uri="{FF2B5EF4-FFF2-40B4-BE49-F238E27FC236}">
                <a16:creationId xmlns:a16="http://schemas.microsoft.com/office/drawing/2014/main" id="{C9DAB026-E283-44F4-8795-984385684671}"/>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6" name="Slide Number Placeholder 5">
            <a:extLst>
              <a:ext uri="{FF2B5EF4-FFF2-40B4-BE49-F238E27FC236}">
                <a16:creationId xmlns:a16="http://schemas.microsoft.com/office/drawing/2014/main" id="{AA3657FA-64A4-4818-8A20-F1ACA6AC592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479490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2399">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3" name="Date Placeholder 2">
            <a:extLst>
              <a:ext uri="{FF2B5EF4-FFF2-40B4-BE49-F238E27FC236}">
                <a16:creationId xmlns:a16="http://schemas.microsoft.com/office/drawing/2014/main" id="{40F0AABF-D862-4E52-856A-98A908BD81E4}"/>
              </a:ext>
            </a:extLst>
          </p:cNvPr>
          <p:cNvSpPr>
            <a:spLocks noGrp="1"/>
          </p:cNvSpPr>
          <p:nvPr>
            <p:ph type="dt" sz="half" idx="10"/>
          </p:nvPr>
        </p:nvSpPr>
        <p:spPr/>
        <p:txBody>
          <a:bodyPr/>
          <a:lstStyle/>
          <a:p>
            <a:fld id="{1A83A47C-1CF2-415E-8F93-39524EDACB34}" type="datetime3">
              <a:rPr lang="en-US" smtClean="0"/>
              <a:t>30 August 2024</a:t>
            </a:fld>
            <a:endParaRPr lang="en-IN"/>
          </a:p>
        </p:txBody>
      </p:sp>
      <p:sp>
        <p:nvSpPr>
          <p:cNvPr id="4" name="Footer Placeholder 3">
            <a:extLst>
              <a:ext uri="{FF2B5EF4-FFF2-40B4-BE49-F238E27FC236}">
                <a16:creationId xmlns:a16="http://schemas.microsoft.com/office/drawing/2014/main" id="{7F5FDC76-F946-4827-A773-FCD68068B859}"/>
              </a:ext>
            </a:extLst>
          </p:cNvPr>
          <p:cNvSpPr>
            <a:spLocks noGrp="1"/>
          </p:cNvSpPr>
          <p:nvPr>
            <p:ph type="ftr" sz="quarter" idx="11"/>
          </p:nvPr>
        </p:nvSpPr>
        <p:spPr/>
        <p:txBody>
          <a:bodyPr/>
          <a:lstStyle/>
          <a:p>
            <a:r>
              <a:rPr lang="en-US"/>
              <a:t>University of Latvia Business plan for third phase of Academic Center development project</a:t>
            </a:r>
          </a:p>
        </p:txBody>
      </p:sp>
      <p:sp>
        <p:nvSpPr>
          <p:cNvPr id="5" name="Slide Number Placeholder 4">
            <a:extLst>
              <a:ext uri="{FF2B5EF4-FFF2-40B4-BE49-F238E27FC236}">
                <a16:creationId xmlns:a16="http://schemas.microsoft.com/office/drawing/2014/main" id="{2ABF873B-E40B-4AF7-8D2F-967775EB8EA6}"/>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1350652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6"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356260" marR="0" lvl="0" indent="-356260" defTabSz="1006879"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p:txBody>
          <a:bodyPr/>
          <a:lstStyle/>
          <a:p>
            <a:fld id="{ED015F94-B615-4F58-BFDF-DC8BDCC6139E}" type="datetime3">
              <a:rPr lang="en-US" smtClean="0"/>
              <a:t>30 August 2024</a:t>
            </a:fld>
            <a:endParaRPr lang="en-IN"/>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5472455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6"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260" marR="0" lvl="0" indent="-356260" defTabSz="1006879"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88C87A56-4269-4E89-A9DC-9C8F44424A97}"/>
              </a:ext>
            </a:extLst>
          </p:cNvPr>
          <p:cNvSpPr>
            <a:spLocks noGrp="1"/>
          </p:cNvSpPr>
          <p:nvPr>
            <p:ph type="dt" sz="half" idx="11"/>
          </p:nvPr>
        </p:nvSpPr>
        <p:spPr/>
        <p:txBody>
          <a:bodyPr/>
          <a:lstStyle/>
          <a:p>
            <a:fld id="{82CC0532-5432-49FB-BA2F-83983646BEE8}" type="datetime3">
              <a:rPr lang="en-US" smtClean="0"/>
              <a:t>30 August 2024</a:t>
            </a:fld>
            <a:endParaRPr lang="en-IN"/>
          </a:p>
        </p:txBody>
      </p:sp>
      <p:sp>
        <p:nvSpPr>
          <p:cNvPr id="3" name="Footer Placeholder 2">
            <a:extLst>
              <a:ext uri="{FF2B5EF4-FFF2-40B4-BE49-F238E27FC236}">
                <a16:creationId xmlns:a16="http://schemas.microsoft.com/office/drawing/2014/main" id="{E0FA45C8-6E1A-407F-B671-050EFF08143B}"/>
              </a:ext>
            </a:extLst>
          </p:cNvPr>
          <p:cNvSpPr>
            <a:spLocks noGrp="1"/>
          </p:cNvSpPr>
          <p:nvPr>
            <p:ph type="ftr" sz="quarter" idx="12"/>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91A593FC-3F10-4238-9F6D-C447302109D8}"/>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2088762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88">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4" y="2526765"/>
            <a:ext cx="5289245" cy="1800000"/>
          </a:xfrm>
        </p:spPr>
        <p:txBody>
          <a:bodyPr lIns="90000" tIns="46800" rIns="90000" bIns="46800"/>
          <a:lstStyle>
            <a:lvl1pPr marL="0" indent="0">
              <a:buNone/>
              <a:defRPr lang="en-US" sz="2798" dirty="0" smtClean="0">
                <a:latin typeface="Georgia" panose="02040502050405020303" pitchFamily="18" charset="0"/>
              </a:defRPr>
            </a:lvl1pPr>
          </a:lstStyle>
          <a:p>
            <a:pPr marL="356260" lvl="0" indent="-356260">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4" y="4632765"/>
            <a:ext cx="5289245" cy="316838"/>
          </a:xfrm>
        </p:spPr>
        <p:txBody>
          <a:bodyPr lIns="90000" tIns="46800" rIns="90000" bIns="46800"/>
          <a:lstStyle>
            <a:lvl1pPr marL="0" indent="0" algn="l" defTabSz="913486" rtl="0" eaLnBrk="1" latinLnBrk="0" hangingPunct="1">
              <a:spcBef>
                <a:spcPts val="0"/>
              </a:spcBef>
              <a:spcAft>
                <a:spcPts val="600"/>
              </a:spcAft>
              <a:buClr>
                <a:schemeClr val="tx2"/>
              </a:buClr>
              <a:buSzPct val="70000"/>
              <a:buFont typeface="Arial" pitchFamily="34" charset="0"/>
              <a:buNone/>
              <a:defRPr lang="en-US" sz="1598" kern="1200" dirty="0" smtClean="0">
                <a:solidFill>
                  <a:srgbClr val="2E2E38"/>
                </a:solidFill>
                <a:latin typeface="+mn-lt"/>
                <a:ea typeface="+mn-ea"/>
                <a:cs typeface="+mn-cs"/>
              </a:defRPr>
            </a:lvl1pPr>
            <a:lvl2pPr marL="356260" indent="0">
              <a:buNone/>
              <a:defRPr lang="en-US" sz="1998" smtClean="0">
                <a:latin typeface="+mn-lt"/>
              </a:defRPr>
            </a:lvl2pPr>
            <a:lvl3pPr>
              <a:defRPr lang="en-US" sz="1798" smtClean="0">
                <a:latin typeface="+mn-lt"/>
              </a:defRPr>
            </a:lvl3pPr>
            <a:lvl4pPr>
              <a:defRPr lang="en-US" sz="1598" smtClean="0">
                <a:latin typeface="+mn-lt"/>
              </a:defRPr>
            </a:lvl4pPr>
            <a:lvl5pPr>
              <a:defRPr lang="en-IN" sz="1598">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4" y="4971442"/>
            <a:ext cx="5289245" cy="316838"/>
          </a:xfrm>
        </p:spPr>
        <p:txBody>
          <a:bodyPr lIns="90000" tIns="46800" rIns="90000" bIns="46800"/>
          <a:lstStyle>
            <a:lvl1pPr marL="0" indent="0" algn="l" defTabSz="913486" rtl="0" eaLnBrk="1" latinLnBrk="0" hangingPunct="1">
              <a:spcBef>
                <a:spcPts val="0"/>
              </a:spcBef>
              <a:spcAft>
                <a:spcPts val="600"/>
              </a:spcAft>
              <a:buClr>
                <a:schemeClr val="tx2"/>
              </a:buClr>
              <a:buSzPct val="70000"/>
              <a:buFont typeface="Arial" pitchFamily="34" charset="0"/>
              <a:buNone/>
              <a:defRPr lang="en-US" sz="1598" kern="1200" dirty="0" smtClean="0">
                <a:solidFill>
                  <a:srgbClr val="2E2E38"/>
                </a:solidFill>
                <a:latin typeface="+mn-lt"/>
                <a:ea typeface="+mn-ea"/>
                <a:cs typeface="+mn-cs"/>
              </a:defRPr>
            </a:lvl1pPr>
            <a:lvl2pPr marL="356260" indent="0">
              <a:buNone/>
              <a:defRPr lang="en-US" sz="1998" smtClean="0">
                <a:latin typeface="+mn-lt"/>
              </a:defRPr>
            </a:lvl2pPr>
            <a:lvl3pPr>
              <a:defRPr lang="en-US" sz="1798" smtClean="0">
                <a:latin typeface="+mn-lt"/>
              </a:defRPr>
            </a:lvl3pPr>
            <a:lvl4pPr>
              <a:defRPr lang="en-US" sz="1598" smtClean="0">
                <a:latin typeface="+mn-lt"/>
              </a:defRPr>
            </a:lvl4pPr>
            <a:lvl5pPr>
              <a:defRPr lang="en-IN" sz="1598">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19016391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8" dirty="0" smtClean="0">
                <a:latin typeface="Georgia" panose="02040502050405020303" pitchFamily="18" charset="0"/>
              </a:defRPr>
            </a:lvl1pPr>
          </a:lstStyle>
          <a:p>
            <a:pPr marL="356260" lvl="0" indent="-356260"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8" dirty="0" smtClean="0">
                <a:solidFill>
                  <a:srgbClr val="2E2E38"/>
                </a:solidFill>
                <a:latin typeface="+mn-lt"/>
              </a:defRPr>
            </a:lvl1pPr>
          </a:lstStyle>
          <a:p>
            <a:pPr marL="356260" lvl="0" indent="-356260" algn="ctr">
              <a:spcBef>
                <a:spcPts val="0"/>
              </a:spcBef>
              <a:spcAft>
                <a:spcPts val="6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8" dirty="0" smtClean="0">
                <a:solidFill>
                  <a:srgbClr val="2E2E38"/>
                </a:solidFill>
                <a:latin typeface="+mn-lt"/>
              </a:defRPr>
            </a:lvl1pPr>
          </a:lstStyle>
          <a:p>
            <a:pPr marL="356260" lvl="0" indent="-356260" algn="ctr">
              <a:spcBef>
                <a:spcPts val="0"/>
              </a:spcBef>
              <a:spcAft>
                <a:spcPts val="6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90"/>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88">
                <a:solidFill>
                  <a:schemeClr val="tx2"/>
                </a:solidFill>
                <a:latin typeface="Georgia" panose="02040502050405020303" pitchFamily="18" charset="0"/>
              </a:rPr>
              <a:t>“ </a:t>
            </a:r>
          </a:p>
        </p:txBody>
      </p:sp>
    </p:spTree>
    <p:extLst>
      <p:ext uri="{BB962C8B-B14F-4D97-AF65-F5344CB8AC3E}">
        <p14:creationId xmlns:p14="http://schemas.microsoft.com/office/powerpoint/2010/main" val="35375216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4" y="2578743"/>
            <a:ext cx="4535597" cy="1055708"/>
          </a:xfrm>
        </p:spPr>
        <p:txBody>
          <a:bodyPr/>
          <a:lstStyle>
            <a:lvl1pPr marL="0" indent="0">
              <a:buNone/>
              <a:defRPr sz="2998"/>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4" y="3840384"/>
            <a:ext cx="4535597" cy="1055708"/>
          </a:xfrm>
        </p:spPr>
        <p:txBody>
          <a:bodyPr/>
          <a:lstStyle>
            <a:lvl1pPr marL="0" indent="0">
              <a:buNone/>
              <a:defRPr sz="1598"/>
            </a:lvl1pPr>
          </a:lstStyle>
          <a:p>
            <a:pPr lvl="0"/>
            <a:r>
              <a:rPr lang="en-IN"/>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p:txBody>
          <a:bodyPr/>
          <a:lstStyle/>
          <a:p>
            <a:fld id="{39D5D988-CE2D-488A-BC20-F8E92CD28CA2}" type="datetime3">
              <a:rPr lang="en-US" smtClean="0"/>
              <a:t>30 August 2024</a:t>
            </a:fld>
            <a:endParaRPr lang="en-IN"/>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
        <p:nvSpPr>
          <p:cNvPr id="8" name="TextBox 7">
            <a:extLst>
              <a:ext uri="{FF2B5EF4-FFF2-40B4-BE49-F238E27FC236}">
                <a16:creationId xmlns:a16="http://schemas.microsoft.com/office/drawing/2014/main" id="{361B4640-49F9-44A6-AA99-0057B5EEDF2A}"/>
              </a:ext>
            </a:extLst>
          </p:cNvPr>
          <p:cNvSpPr txBox="1"/>
          <p:nvPr userDrawn="1"/>
        </p:nvSpPr>
        <p:spPr>
          <a:xfrm>
            <a:off x="6284121" y="184025"/>
            <a:ext cx="5298281" cy="507831"/>
          </a:xfrm>
          <a:prstGeom prst="rect">
            <a:avLst/>
          </a:prstGeom>
          <a:solidFill>
            <a:schemeClr val="tx1">
              <a:alpha val="40000"/>
            </a:schemeClr>
          </a:solidFill>
        </p:spPr>
        <p:txBody>
          <a:bodyPr wrap="square" lIns="0" tIns="36538" rIns="0" bIns="0" rtlCol="0">
            <a:spAutoFit/>
          </a:bodyPr>
          <a:lstStyle/>
          <a:p>
            <a:pPr algn="ctr">
              <a:lnSpc>
                <a:spcPct val="85000"/>
              </a:lnSpc>
              <a:spcAft>
                <a:spcPts val="600"/>
              </a:spcAft>
              <a:buClr>
                <a:schemeClr val="accent2"/>
              </a:buClr>
              <a:buSzPct val="70000"/>
            </a:pPr>
            <a:r>
              <a:rPr lang="en-US" sz="3596" b="1">
                <a:solidFill>
                  <a:schemeClr val="tx1">
                    <a:lumMod val="75000"/>
                  </a:schemeClr>
                </a:solidFill>
              </a:rPr>
              <a:t>Interim draft deliverable</a:t>
            </a:r>
            <a:endParaRPr lang="lv-LV" sz="3596" b="1" err="1">
              <a:solidFill>
                <a:schemeClr val="tx1">
                  <a:lumMod val="75000"/>
                </a:schemeClr>
              </a:solidFill>
            </a:endParaRPr>
          </a:p>
        </p:txBody>
      </p:sp>
    </p:spTree>
    <p:extLst>
      <p:ext uri="{BB962C8B-B14F-4D97-AF65-F5344CB8AC3E}">
        <p14:creationId xmlns:p14="http://schemas.microsoft.com/office/powerpoint/2010/main" val="31124786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4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3"/>
            <a:ext cx="4954924" cy="4267457"/>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9" y="3813288"/>
            <a:ext cx="3087667" cy="180000"/>
          </a:xfrm>
        </p:spPr>
        <p:txBody>
          <a:bodyPr/>
          <a:lstStyle>
            <a:lvl1pPr marL="0" indent="0">
              <a:buNone/>
              <a:defRPr sz="1198">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9" y="4055931"/>
            <a:ext cx="3087667" cy="180000"/>
          </a:xfrm>
        </p:spPr>
        <p:txBody>
          <a:bodyPr/>
          <a:lstStyle>
            <a:lvl1pPr marL="0" indent="0">
              <a:buNone/>
              <a:defRPr sz="1198">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1" y="3578084"/>
            <a:ext cx="778554" cy="778959"/>
          </a:xfrm>
          <a:prstGeom prst="ellipse">
            <a:avLst/>
          </a:prstGeom>
        </p:spPr>
        <p:txBody>
          <a:bodyPr anchor="ctr"/>
          <a:lstStyle>
            <a:lvl1pPr marL="0" indent="0" algn="ctr">
              <a:buNone/>
              <a:defRPr sz="900">
                <a:solidFill>
                  <a:schemeClr val="bg1"/>
                </a:solidFill>
              </a:defRPr>
            </a:lvl1pPr>
          </a:lstStyle>
          <a:p>
            <a:endParaRPr lang="en-GB"/>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3"/>
            <a:ext cx="5462580" cy="373807"/>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8"/>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p:txBody>
          <a:bodyPr/>
          <a:lstStyle/>
          <a:p>
            <a:fld id="{ECC79927-BC33-45DF-9492-A973256B0CE5}" type="datetime3">
              <a:rPr lang="en-US" smtClean="0"/>
              <a:t>30 August 2024</a:t>
            </a:fld>
            <a:endParaRPr lang="en-IN"/>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p:txBody>
          <a:bodyPr/>
          <a:lstStyle/>
          <a:p>
            <a:r>
              <a:rPr lang="en-US"/>
              <a:t>University of Latvia Business plan for third phase of Academic Center development project</a:t>
            </a:r>
            <a:endParaRPr lang="en-IN"/>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2646213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6667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2" y="1137920"/>
            <a:ext cx="8234455" cy="4834800"/>
          </a:xfrm>
        </p:spPr>
        <p:txBody>
          <a:bodyPr/>
          <a:lstStyle>
            <a:lvl1pPr marL="0" indent="0">
              <a:buNone/>
              <a:defRPr>
                <a:solidFill>
                  <a:schemeClr val="bg1"/>
                </a:solidFill>
              </a:defRPr>
            </a:lvl1pPr>
            <a:lvl2pPr marL="356260">
              <a:defRPr>
                <a:solidFill>
                  <a:schemeClr val="bg1"/>
                </a:solidFill>
              </a:defRPr>
            </a:lvl2pPr>
            <a:lvl3pPr marL="712519">
              <a:defRPr>
                <a:solidFill>
                  <a:schemeClr val="bg1"/>
                </a:solidFill>
              </a:defRPr>
            </a:lvl3pPr>
            <a:lvl4pPr marL="1068778">
              <a:defRPr>
                <a:solidFill>
                  <a:schemeClr val="bg1"/>
                </a:solidFill>
              </a:defRPr>
            </a:lvl4pPr>
            <a:lvl5pPr marL="1425038">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4" name="Date Placeholder 3">
            <a:extLst>
              <a:ext uri="{FF2B5EF4-FFF2-40B4-BE49-F238E27FC236}">
                <a16:creationId xmlns:a16="http://schemas.microsoft.com/office/drawing/2014/main" id="{8BEFDBB3-7C34-4E5E-AD13-1B49910A2654}"/>
              </a:ext>
            </a:extLst>
          </p:cNvPr>
          <p:cNvSpPr>
            <a:spLocks noGrp="1"/>
          </p:cNvSpPr>
          <p:nvPr>
            <p:ph type="dt" sz="half" idx="10"/>
          </p:nvPr>
        </p:nvSpPr>
        <p:spPr/>
        <p:txBody>
          <a:bodyPr/>
          <a:lstStyle/>
          <a:p>
            <a:fld id="{B759FC93-D7D4-4FD4-88C4-6FFD75150851}" type="datetime3">
              <a:rPr lang="en-US" smtClean="0"/>
              <a:t>30 August 2024</a:t>
            </a:fld>
            <a:endParaRPr lang="en-IN"/>
          </a:p>
        </p:txBody>
      </p:sp>
      <p:sp>
        <p:nvSpPr>
          <p:cNvPr id="5" name="Footer Placeholder 4">
            <a:extLst>
              <a:ext uri="{FF2B5EF4-FFF2-40B4-BE49-F238E27FC236}">
                <a16:creationId xmlns:a16="http://schemas.microsoft.com/office/drawing/2014/main" id="{DAD0F565-A080-4523-A04C-6DEE2789C33A}"/>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6" name="Slide Number Placeholder 5">
            <a:extLst>
              <a:ext uri="{FF2B5EF4-FFF2-40B4-BE49-F238E27FC236}">
                <a16:creationId xmlns:a16="http://schemas.microsoft.com/office/drawing/2014/main" id="{A6977AFB-BAAB-4831-9B67-3646A934EC34}"/>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2050163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880"/>
          </a:xfrm>
        </p:spPr>
        <p:txBody>
          <a:bodyPr/>
          <a:lstStyle>
            <a:lvl1pPr>
              <a:defRPr>
                <a:solidFill>
                  <a:schemeClr val="bg1"/>
                </a:solidFill>
              </a:defRPr>
            </a:lvl1pPr>
          </a:lstStyle>
          <a:p>
            <a:r>
              <a:rPr lang="en-US"/>
              <a:t>Click to edit Master title style</a:t>
            </a:r>
            <a:endParaRPr lang="en-GB"/>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3" name="Date Placeholder 2">
            <a:extLst>
              <a:ext uri="{FF2B5EF4-FFF2-40B4-BE49-F238E27FC236}">
                <a16:creationId xmlns:a16="http://schemas.microsoft.com/office/drawing/2014/main" id="{8C197511-0A94-4CF5-9020-59041E7FD02E}"/>
              </a:ext>
            </a:extLst>
          </p:cNvPr>
          <p:cNvSpPr>
            <a:spLocks noGrp="1"/>
          </p:cNvSpPr>
          <p:nvPr>
            <p:ph type="dt" sz="half" idx="10"/>
          </p:nvPr>
        </p:nvSpPr>
        <p:spPr/>
        <p:txBody>
          <a:bodyPr/>
          <a:lstStyle/>
          <a:p>
            <a:fld id="{CE400092-0E9B-4F88-8248-889BB6D536FB}" type="datetime3">
              <a:rPr lang="en-US" smtClean="0"/>
              <a:t>30 August 2024</a:t>
            </a:fld>
            <a:endParaRPr lang="en-IN"/>
          </a:p>
        </p:txBody>
      </p:sp>
      <p:sp>
        <p:nvSpPr>
          <p:cNvPr id="4" name="Footer Placeholder 3">
            <a:extLst>
              <a:ext uri="{FF2B5EF4-FFF2-40B4-BE49-F238E27FC236}">
                <a16:creationId xmlns:a16="http://schemas.microsoft.com/office/drawing/2014/main" id="{C2EEF30F-48C0-4828-BF78-0AF655745C19}"/>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5" name="Slide Number Placeholder 4">
            <a:extLst>
              <a:ext uri="{FF2B5EF4-FFF2-40B4-BE49-F238E27FC236}">
                <a16:creationId xmlns:a16="http://schemas.microsoft.com/office/drawing/2014/main" id="{9284586F-9A9C-4BEB-AF2F-2F8B1B885C37}"/>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0403889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88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09601" y="1137919"/>
            <a:ext cx="5384800" cy="4834800"/>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2" y="1137919"/>
            <a:ext cx="5384800" cy="4834800"/>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5" name="Date Placeholder 4">
            <a:extLst>
              <a:ext uri="{FF2B5EF4-FFF2-40B4-BE49-F238E27FC236}">
                <a16:creationId xmlns:a16="http://schemas.microsoft.com/office/drawing/2014/main" id="{D64DE21E-2E07-4ED3-B534-8AED469C8F64}"/>
              </a:ext>
            </a:extLst>
          </p:cNvPr>
          <p:cNvSpPr>
            <a:spLocks noGrp="1"/>
          </p:cNvSpPr>
          <p:nvPr>
            <p:ph type="dt" sz="half" idx="10"/>
          </p:nvPr>
        </p:nvSpPr>
        <p:spPr/>
        <p:txBody>
          <a:bodyPr/>
          <a:lstStyle/>
          <a:p>
            <a:fld id="{A6B76E8E-2771-4478-B9E4-A860E0D16790}" type="datetime3">
              <a:rPr lang="en-US" smtClean="0"/>
              <a:t>30 August 2024</a:t>
            </a:fld>
            <a:endParaRPr lang="en-IN"/>
          </a:p>
        </p:txBody>
      </p:sp>
      <p:sp>
        <p:nvSpPr>
          <p:cNvPr id="6" name="Footer Placeholder 5">
            <a:extLst>
              <a:ext uri="{FF2B5EF4-FFF2-40B4-BE49-F238E27FC236}">
                <a16:creationId xmlns:a16="http://schemas.microsoft.com/office/drawing/2014/main" id="{D8601461-720E-4840-BF9B-D9C7BF8C9E4E}"/>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7" name="Slide Number Placeholder 6">
            <a:extLst>
              <a:ext uri="{FF2B5EF4-FFF2-40B4-BE49-F238E27FC236}">
                <a16:creationId xmlns:a16="http://schemas.microsoft.com/office/drawing/2014/main" id="{AAACE970-AAFF-42C7-8A32-759BAA7BA43A}"/>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905953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2" y="1"/>
            <a:ext cx="3997149" cy="6156104"/>
          </a:xfrm>
        </p:spPr>
        <p:txBody>
          <a:bodyPr/>
          <a:lstStyle/>
          <a:p>
            <a:endParaRPr lang="en-IN"/>
          </a:p>
        </p:txBody>
      </p:sp>
      <p:sp>
        <p:nvSpPr>
          <p:cNvPr id="2" name="Title 1"/>
          <p:cNvSpPr>
            <a:spLocks noGrp="1"/>
          </p:cNvSpPr>
          <p:nvPr>
            <p:ph type="title"/>
          </p:nvPr>
        </p:nvSpPr>
        <p:spPr>
          <a:xfrm>
            <a:off x="609601" y="294200"/>
            <a:ext cx="7440547" cy="590400"/>
          </a:xfrm>
        </p:spPr>
        <p:txBody>
          <a:bodyPr/>
          <a:lstStyle>
            <a:lvl1pPr>
              <a:defRPr sz="2399">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1" y="2311401"/>
            <a:ext cx="3578253" cy="384470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0" y="2311402"/>
            <a:ext cx="3578253" cy="1254759"/>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0" y="4236721"/>
            <a:ext cx="3578253" cy="1944160"/>
          </a:xfrm>
        </p:spPr>
        <p:txBody>
          <a:bodyPr numCol="1"/>
          <a:lstStyle>
            <a:lvl1pPr marL="0" indent="0">
              <a:buNone/>
              <a:defRPr sz="1799">
                <a:solidFill>
                  <a:schemeClr val="bg1"/>
                </a:solidFill>
                <a:latin typeface="Georgia" panose="02040502050405020303" pitchFamily="18" charset="0"/>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1" y="907750"/>
            <a:ext cx="771983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38FDA286-FC7C-4768-AFFF-1618056D687D}"/>
              </a:ext>
            </a:extLst>
          </p:cNvPr>
          <p:cNvSpPr>
            <a:spLocks noGrp="1"/>
          </p:cNvSpPr>
          <p:nvPr>
            <p:ph type="dt" sz="half" idx="14"/>
          </p:nvPr>
        </p:nvSpPr>
        <p:spPr/>
        <p:txBody>
          <a:bodyPr/>
          <a:lstStyle/>
          <a:p>
            <a:fld id="{3B9B384D-74D0-48EE-AD03-144B8B71F89F}" type="datetime3">
              <a:rPr lang="en-US" smtClean="0"/>
              <a:t>30 August 2024</a:t>
            </a:fld>
            <a:endParaRPr lang="en-IN"/>
          </a:p>
        </p:txBody>
      </p:sp>
      <p:sp>
        <p:nvSpPr>
          <p:cNvPr id="6" name="Footer Placeholder 5">
            <a:extLst>
              <a:ext uri="{FF2B5EF4-FFF2-40B4-BE49-F238E27FC236}">
                <a16:creationId xmlns:a16="http://schemas.microsoft.com/office/drawing/2014/main" id="{69C73E4D-1EBD-404A-B8F4-9B8AD7336F33}"/>
              </a:ext>
            </a:extLst>
          </p:cNvPr>
          <p:cNvSpPr>
            <a:spLocks noGrp="1"/>
          </p:cNvSpPr>
          <p:nvPr>
            <p:ph type="ftr" sz="quarter" idx="15"/>
          </p:nvPr>
        </p:nvSpPr>
        <p:spPr/>
        <p:txBody>
          <a:bodyPr/>
          <a:lstStyle/>
          <a:p>
            <a:r>
              <a:rPr lang="en-US"/>
              <a:t>University of Latvia Business plan for third phase of Academic Center development project</a:t>
            </a:r>
          </a:p>
        </p:txBody>
      </p:sp>
      <p:sp>
        <p:nvSpPr>
          <p:cNvPr id="7" name="Slide Number Placeholder 6">
            <a:extLst>
              <a:ext uri="{FF2B5EF4-FFF2-40B4-BE49-F238E27FC236}">
                <a16:creationId xmlns:a16="http://schemas.microsoft.com/office/drawing/2014/main" id="{D159C267-49E7-46A8-B353-C5EB81154AB5}"/>
              </a:ext>
            </a:extLst>
          </p:cNvPr>
          <p:cNvSpPr>
            <a:spLocks noGrp="1"/>
          </p:cNvSpPr>
          <p:nvPr>
            <p:ph type="sldNum" sz="quarter" idx="16"/>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38674510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3"/>
            <a:ext cx="5390400" cy="4256075"/>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6405" y="1869443"/>
            <a:ext cx="5390400" cy="4256075"/>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endParaRPr lang="en-GB"/>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endParaRPr lang="en-GB"/>
          </a:p>
        </p:txBody>
      </p:sp>
      <p:sp>
        <p:nvSpPr>
          <p:cNvPr id="2" name="Title 1"/>
          <p:cNvSpPr>
            <a:spLocks noGrp="1"/>
          </p:cNvSpPr>
          <p:nvPr>
            <p:ph type="title"/>
          </p:nvPr>
        </p:nvSpPr>
        <p:spPr>
          <a:xfrm>
            <a:off x="609602" y="294200"/>
            <a:ext cx="10972800" cy="590880"/>
          </a:xfrm>
        </p:spPr>
        <p:txBody>
          <a:bodyPr/>
          <a:lstStyle>
            <a:lvl1pPr>
              <a:defRPr>
                <a:solidFill>
                  <a:schemeClr val="bg1"/>
                </a:solidFill>
              </a:defRPr>
            </a:lvl1pPr>
          </a:lstStyle>
          <a:p>
            <a:r>
              <a:rPr lang="en-US"/>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p:txBody>
          <a:bodyPr/>
          <a:lstStyle/>
          <a:p>
            <a:fld id="{8EC68CA6-3835-4E1A-BF66-390C2CEAD9C2}" type="datetime3">
              <a:rPr lang="en-US" smtClean="0"/>
              <a:t>30 August 2024</a:t>
            </a:fld>
            <a:endParaRPr lang="en-IN"/>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p:txBody>
          <a:bodyPr/>
          <a:lstStyle/>
          <a:p>
            <a:r>
              <a:rPr lang="en-US"/>
              <a:t>University of Latvia Business plan for third phase of Academic Center development project</a:t>
            </a:r>
            <a:endParaRPr lang="en-IN"/>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843141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p:txBody>
          <a:bodyPr/>
          <a:lstStyle/>
          <a:p>
            <a:fld id="{BAFFC425-4AD0-4865-B52E-A7EA620D2097}" type="datetime3">
              <a:rPr lang="en-US" smtClean="0"/>
              <a:t>30 August 2024</a:t>
            </a:fld>
            <a:endParaRPr lang="en-IN"/>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8518238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p:txBody>
          <a:bodyPr/>
          <a:lstStyle/>
          <a:p>
            <a:fld id="{01673A85-3F44-49BC-ADB3-FA1D2E3AA507}" type="datetime3">
              <a:rPr lang="en-US" smtClean="0"/>
              <a:t>30 August 2024</a:t>
            </a:fld>
            <a:endParaRPr lang="en-IN"/>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6628877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p:txBody>
          <a:bodyPr/>
          <a:lstStyle/>
          <a:p>
            <a:fld id="{A58CE12B-4369-42D2-8134-B218B86DB4B7}" type="datetime3">
              <a:rPr lang="en-US" smtClean="0"/>
              <a:t>30 August 2024</a:t>
            </a:fld>
            <a:endParaRPr lang="en-IN"/>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831312220"/>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p:txBody>
          <a:bodyPr/>
          <a:lstStyle/>
          <a:p>
            <a:fld id="{502E29F4-7A34-4F4E-BDA0-BB7A81D1C12A}" type="datetime3">
              <a:rPr lang="en-US" smtClean="0"/>
              <a:t>30 August 2024</a:t>
            </a:fld>
            <a:endParaRPr lang="en-IN"/>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p:txBody>
          <a:bodyPr/>
          <a:lstStyle/>
          <a:p>
            <a:r>
              <a:rPr lang="en-US"/>
              <a:t>University of Latvia Business plan for third phase of Academic Center development project</a:t>
            </a:r>
            <a:endParaRPr lang="en-IN"/>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853212265"/>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3996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a:t>Video</a:t>
            </a:r>
          </a:p>
        </p:txBody>
      </p:sp>
      <p:sp>
        <p:nvSpPr>
          <p:cNvPr id="2" name="Date Placeholder 1">
            <a:extLst>
              <a:ext uri="{FF2B5EF4-FFF2-40B4-BE49-F238E27FC236}">
                <a16:creationId xmlns:a16="http://schemas.microsoft.com/office/drawing/2014/main" id="{E943830C-23AE-48E4-B9DE-E91E6CE0B8B9}"/>
              </a:ext>
            </a:extLst>
          </p:cNvPr>
          <p:cNvSpPr>
            <a:spLocks noGrp="1"/>
          </p:cNvSpPr>
          <p:nvPr>
            <p:ph type="dt" sz="half" idx="11"/>
          </p:nvPr>
        </p:nvSpPr>
        <p:spPr/>
        <p:txBody>
          <a:bodyPr/>
          <a:lstStyle/>
          <a:p>
            <a:fld id="{5D156539-9D42-4AF7-B183-A5421E2BFE3A}" type="datetime3">
              <a:rPr lang="en-US" smtClean="0"/>
              <a:t>30 August 2024</a:t>
            </a:fld>
            <a:endParaRPr lang="en-IN"/>
          </a:p>
        </p:txBody>
      </p:sp>
      <p:sp>
        <p:nvSpPr>
          <p:cNvPr id="4" name="Footer Placeholder 3">
            <a:extLst>
              <a:ext uri="{FF2B5EF4-FFF2-40B4-BE49-F238E27FC236}">
                <a16:creationId xmlns:a16="http://schemas.microsoft.com/office/drawing/2014/main" id="{B0F742A9-BF69-4BF2-966C-3D76FC687FBA}"/>
              </a:ext>
            </a:extLst>
          </p:cNvPr>
          <p:cNvSpPr>
            <a:spLocks noGrp="1"/>
          </p:cNvSpPr>
          <p:nvPr>
            <p:ph type="ftr" sz="quarter" idx="12"/>
          </p:nvPr>
        </p:nvSpPr>
        <p:spPr/>
        <p:txBody>
          <a:bodyPr/>
          <a:lstStyle/>
          <a:p>
            <a:r>
              <a:rPr lang="en-US"/>
              <a:t>University of Latvia Business plan for third phase of Academic Center development project</a:t>
            </a:r>
            <a:endParaRPr lang="en-IN"/>
          </a:p>
        </p:txBody>
      </p:sp>
      <p:sp>
        <p:nvSpPr>
          <p:cNvPr id="5" name="Slide Number Placeholder 4">
            <a:extLst>
              <a:ext uri="{FF2B5EF4-FFF2-40B4-BE49-F238E27FC236}">
                <a16:creationId xmlns:a16="http://schemas.microsoft.com/office/drawing/2014/main" id="{9B65F912-EBE8-413B-A241-0FB3A540BA8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1530223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483" y="719139"/>
            <a:ext cx="4675200" cy="5210062"/>
          </a:xfrm>
        </p:spPr>
        <p:txBody>
          <a:bodyPr/>
          <a:lstStyle>
            <a:lvl1pPr marL="0" indent="0" algn="l" defTabSz="994368" rtl="0" fontAlgn="base">
              <a:lnSpc>
                <a:spcPct val="100000"/>
              </a:lnSpc>
              <a:spcBef>
                <a:spcPct val="70000"/>
              </a:spcBef>
              <a:spcAft>
                <a:spcPct val="0"/>
              </a:spcAft>
              <a:buSzPct val="100000"/>
              <a:buNone/>
              <a:defRPr lang="en-US" sz="1198" kern="1200" noProof="0" dirty="0" smtClean="0">
                <a:solidFill>
                  <a:schemeClr val="bg1"/>
                </a:solidFill>
                <a:latin typeface="EYInterstate Light" panose="02000506000000020004" pitchFamily="2" charset="0"/>
                <a:ea typeface="+mn-ea"/>
                <a:cs typeface="Arial" pitchFamily="34" charset="0"/>
              </a:defRPr>
            </a:lvl1pPr>
            <a:lvl2pPr marL="0" indent="0" algn="l" defTabSz="994368"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037" indent="-176037" algn="l" defTabSz="994368"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368"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725" indent="-188725" algn="l" defTabSz="994368"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2389726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6455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EY 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6D7776-4F32-98B7-A0B6-F3169222EC70}"/>
              </a:ext>
            </a:extLst>
          </p:cNvPr>
          <p:cNvPicPr>
            <a:picLocks noChangeAspect="1"/>
          </p:cNvPicPr>
          <p:nvPr userDrawn="1"/>
        </p:nvPicPr>
        <p:blipFill>
          <a:blip r:embed="rId4"/>
          <a:stretch>
            <a:fillRect/>
          </a:stretch>
        </p:blipFill>
        <p:spPr>
          <a:xfrm>
            <a:off x="0" y="3176"/>
            <a:ext cx="12192000" cy="6853318"/>
          </a:xfrm>
          <a:prstGeom prst="rect">
            <a:avLst/>
          </a:prstGeom>
        </p:spPr>
      </p:pic>
      <p:graphicFrame>
        <p:nvGraphicFramePr>
          <p:cNvPr id="44" name="Object 43" hidden="1">
            <a:extLst>
              <a:ext uri="{FF2B5EF4-FFF2-40B4-BE49-F238E27FC236}">
                <a16:creationId xmlns:a16="http://schemas.microsoft.com/office/drawing/2014/main" id="{9DACFA5D-5415-49C6-8E9A-AE5F1481D272}"/>
              </a:ext>
            </a:extLst>
          </p:cNvPr>
          <p:cNvGraphicFramePr>
            <a:graphicFrameLocks noChangeAspect="1"/>
          </p:cNvGraphicFramePr>
          <p:nvPr userDrawn="1">
            <p:custDataLst>
              <p:tags r:id="rId1"/>
            </p:custDataLst>
            <p:extLst>
              <p:ext uri="{D42A27DB-BD31-4B8C-83A1-F6EECF244321}">
                <p14:modId xmlns:p14="http://schemas.microsoft.com/office/powerpoint/2010/main" val="3269653040"/>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5" imgW="300" imgH="300" progId="TCLayout.ActiveDocument.1">
                  <p:embed/>
                </p:oleObj>
              </mc:Choice>
              <mc:Fallback>
                <p:oleObj name="think-cell Slide" r:id="rId5" imgW="300" imgH="300" progId="TCLayout.ActiveDocument.1">
                  <p:embed/>
                  <p:pic>
                    <p:nvPicPr>
                      <p:cNvPr id="44" name="Object 43" hidden="1">
                        <a:extLst>
                          <a:ext uri="{FF2B5EF4-FFF2-40B4-BE49-F238E27FC236}">
                            <a16:creationId xmlns:a16="http://schemas.microsoft.com/office/drawing/2014/main" id="{9DACFA5D-5415-49C6-8E9A-AE5F1481D272}"/>
                          </a:ext>
                        </a:extLst>
                      </p:cNvPr>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43" name="Rectangle 42" hidden="1">
            <a:extLst>
              <a:ext uri="{FF2B5EF4-FFF2-40B4-BE49-F238E27FC236}">
                <a16:creationId xmlns:a16="http://schemas.microsoft.com/office/drawing/2014/main" id="{6171C667-87AC-4D51-92C4-36D0EF061612}"/>
              </a:ext>
            </a:extLst>
          </p:cNvPr>
          <p:cNvSpPr/>
          <p:nvPr userDrawn="1">
            <p:custDataLst>
              <p:tags r:id="rId2"/>
            </p:custDataLst>
          </p:nvPr>
        </p:nvSpPr>
        <p:spPr>
          <a:xfrm>
            <a:off x="0" y="0"/>
            <a:ext cx="158667" cy="158750"/>
          </a:xfrm>
          <a:prstGeom prst="rect">
            <a:avLst/>
          </a:prstGeom>
          <a:solidFill>
            <a:srgbClr val="E6E6E6"/>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l" rtl="0"/>
            <a:endParaRPr kumimoji="0" lang="en-US" sz="2997" b="0" i="0" u="none" kern="0" cap="none" baseline="0">
              <a:solidFill>
                <a:schemeClr val="bg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Freeform 56">
            <a:extLst>
              <a:ext uri="{FF2B5EF4-FFF2-40B4-BE49-F238E27FC236}">
                <a16:creationId xmlns:a16="http://schemas.microsoft.com/office/drawing/2014/main" id="{13A7AC18-CF42-4EC5-8D40-441EAE30A06C}"/>
              </a:ext>
            </a:extLst>
          </p:cNvPr>
          <p:cNvSpPr/>
          <p:nvPr userDrawn="1"/>
        </p:nvSpPr>
        <p:spPr>
          <a:xfrm>
            <a:off x="622618"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7" noProof="0"/>
          </a:p>
        </p:txBody>
      </p:sp>
      <p:sp>
        <p:nvSpPr>
          <p:cNvPr id="3" name="Title 1"/>
          <p:cNvSpPr>
            <a:spLocks noGrp="1"/>
          </p:cNvSpPr>
          <p:nvPr>
            <p:ph type="ctrTitle"/>
          </p:nvPr>
        </p:nvSpPr>
        <p:spPr>
          <a:xfrm>
            <a:off x="899860" y="1954221"/>
            <a:ext cx="4326679" cy="979702"/>
          </a:xfrm>
        </p:spPr>
        <p:txBody>
          <a:bodyPr vert="horz" anchor="t"/>
          <a:lstStyle>
            <a:lvl1pPr>
              <a:defRPr sz="2997" b="0">
                <a:solidFill>
                  <a:schemeClr val="bg1"/>
                </a:solidFill>
                <a:latin typeface="EYInterstate Light" panose="02000506000000020004" pitchFamily="2" charset="0"/>
                <a:cs typeface="Arial" pitchFamily="34" charset="0"/>
              </a:defRPr>
            </a:lvl1pPr>
          </a:lstStyle>
          <a:p>
            <a:r>
              <a:rPr lang="en-US" noProof="0"/>
              <a:t>Click to edit Master title style</a:t>
            </a:r>
          </a:p>
        </p:txBody>
      </p:sp>
      <p:sp>
        <p:nvSpPr>
          <p:cNvPr id="4" name="Subtitle 2"/>
          <p:cNvSpPr>
            <a:spLocks noGrp="1"/>
          </p:cNvSpPr>
          <p:nvPr>
            <p:ph type="subTitle" idx="1" hasCustomPrompt="1"/>
          </p:nvPr>
        </p:nvSpPr>
        <p:spPr>
          <a:xfrm>
            <a:off x="899860" y="3046162"/>
            <a:ext cx="4326679" cy="1046323"/>
          </a:xfrm>
          <a:prstGeom prst="rect">
            <a:avLst/>
          </a:prstGeom>
        </p:spPr>
        <p:txBody>
          <a:bodyPr>
            <a:noAutofit/>
          </a:bodyPr>
          <a:lstStyle>
            <a:lvl1pPr marL="0" indent="0" algn="l">
              <a:spcAft>
                <a:spcPts val="1197"/>
              </a:spcAft>
              <a:buNone/>
              <a:defRPr sz="1597" b="0">
                <a:solidFill>
                  <a:schemeClr val="bg1"/>
                </a:solidFill>
                <a:latin typeface="EYInterstate" panose="02000503020000020004" pitchFamily="2" charset="0"/>
                <a:cs typeface="Arial" pitchFamily="34" charset="0"/>
              </a:defRPr>
            </a:lvl1pPr>
            <a:lvl2pPr marL="0" indent="0" algn="l">
              <a:buNone/>
              <a:defRPr sz="1597" b="1">
                <a:solidFill>
                  <a:srgbClr val="404040"/>
                </a:solidFill>
              </a:defRPr>
            </a:lvl2pPr>
            <a:lvl3pPr marL="913029" indent="0" algn="ctr">
              <a:buNone/>
              <a:defRPr>
                <a:solidFill>
                  <a:schemeClr val="tx1">
                    <a:tint val="75000"/>
                  </a:schemeClr>
                </a:solidFill>
              </a:defRPr>
            </a:lvl3pPr>
            <a:lvl4pPr marL="1369544" indent="0" algn="ctr">
              <a:buNone/>
              <a:defRPr>
                <a:solidFill>
                  <a:schemeClr val="tx1">
                    <a:tint val="75000"/>
                  </a:schemeClr>
                </a:solidFill>
              </a:defRPr>
            </a:lvl4pPr>
            <a:lvl5pPr marL="1826059" indent="0" algn="ctr">
              <a:buNone/>
              <a:defRPr>
                <a:solidFill>
                  <a:schemeClr val="tx1">
                    <a:tint val="75000"/>
                  </a:schemeClr>
                </a:solidFill>
              </a:defRPr>
            </a:lvl5pPr>
            <a:lvl6pPr marL="2282573" indent="0" algn="ctr">
              <a:buNone/>
              <a:defRPr>
                <a:solidFill>
                  <a:schemeClr val="tx1">
                    <a:tint val="75000"/>
                  </a:schemeClr>
                </a:solidFill>
              </a:defRPr>
            </a:lvl6pPr>
            <a:lvl7pPr marL="2739087" indent="0" algn="ctr">
              <a:buNone/>
              <a:defRPr>
                <a:solidFill>
                  <a:schemeClr val="tx1">
                    <a:tint val="75000"/>
                  </a:schemeClr>
                </a:solidFill>
              </a:defRPr>
            </a:lvl7pPr>
            <a:lvl8pPr marL="3195602" indent="0" algn="ctr">
              <a:buNone/>
              <a:defRPr>
                <a:solidFill>
                  <a:schemeClr val="tx1">
                    <a:tint val="75000"/>
                  </a:schemeClr>
                </a:solidFill>
              </a:defRPr>
            </a:lvl8pPr>
            <a:lvl9pPr marL="3652116" indent="0" algn="ctr">
              <a:buNone/>
              <a:defRPr>
                <a:solidFill>
                  <a:schemeClr val="tx1">
                    <a:tint val="75000"/>
                  </a:schemeClr>
                </a:solidFill>
              </a:defRPr>
            </a:lvl9pPr>
          </a:lstStyle>
          <a:p>
            <a:pPr lvl="0"/>
            <a:r>
              <a:rPr lang="en-US" noProof="0"/>
              <a:t>Click to edit Master subtitle style</a:t>
            </a:r>
          </a:p>
        </p:txBody>
      </p:sp>
    </p:spTree>
    <p:extLst>
      <p:ext uri="{BB962C8B-B14F-4D97-AF65-F5344CB8AC3E}">
        <p14:creationId xmlns:p14="http://schemas.microsoft.com/office/powerpoint/2010/main" val="430043805"/>
      </p:ext>
    </p:extLst>
  </p:cSld>
  <p:clrMapOvr>
    <a:masterClrMapping/>
  </p:clrMapOvr>
  <p:extLst>
    <p:ext uri="{DCECCB84-F9BA-43D5-87BE-67443E8EF086}">
      <p15:sldGuideLst xmlns:p15="http://schemas.microsoft.com/office/powerpoint/2012/main">
        <p15:guide id="1" orient="horz" pos="1230">
          <p15:clr>
            <a:srgbClr val="FBAE40"/>
          </p15:clr>
        </p15:guide>
        <p15:guide id="2" pos="55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2383219" cy="6857999"/>
          </a:xfrm>
        </p:spPr>
        <p:txBody>
          <a:bodyPr/>
          <a:lstStyle/>
          <a:p>
            <a:endParaRPr lang="en-IN"/>
          </a:p>
        </p:txBody>
      </p:sp>
      <p:sp>
        <p:nvSpPr>
          <p:cNvPr id="2" name="Title 1"/>
          <p:cNvSpPr>
            <a:spLocks noGrp="1"/>
          </p:cNvSpPr>
          <p:nvPr>
            <p:ph type="title"/>
          </p:nvPr>
        </p:nvSpPr>
        <p:spPr>
          <a:xfrm>
            <a:off x="2693891" y="294200"/>
            <a:ext cx="8887371" cy="590400"/>
          </a:xfrm>
        </p:spPr>
        <p:txBody>
          <a:bodyPr/>
          <a:lstStyle>
            <a:lvl1pPr>
              <a:defRPr sz="2399">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1" y="1137922"/>
            <a:ext cx="2767159" cy="2796151"/>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457DDD53-DA5D-4F66-8EAA-913A40461E30}"/>
              </a:ext>
            </a:extLst>
          </p:cNvPr>
          <p:cNvSpPr>
            <a:spLocks noGrp="1"/>
          </p:cNvSpPr>
          <p:nvPr>
            <p:ph type="dt" sz="half" idx="13"/>
          </p:nvPr>
        </p:nvSpPr>
        <p:spPr/>
        <p:txBody>
          <a:bodyPr/>
          <a:lstStyle/>
          <a:p>
            <a:fld id="{04E1FC29-EB5E-4A44-A6CA-9BC2E6CED7EE}" type="datetime3">
              <a:rPr lang="en-US" smtClean="0"/>
              <a:t>30 August 2024</a:t>
            </a:fld>
            <a:endParaRPr lang="en-IN"/>
          </a:p>
        </p:txBody>
      </p:sp>
      <p:sp>
        <p:nvSpPr>
          <p:cNvPr id="6" name="Footer Placeholder 5">
            <a:extLst>
              <a:ext uri="{FF2B5EF4-FFF2-40B4-BE49-F238E27FC236}">
                <a16:creationId xmlns:a16="http://schemas.microsoft.com/office/drawing/2014/main" id="{89A18168-B280-402E-8310-35BC958D390B}"/>
              </a:ext>
            </a:extLst>
          </p:cNvPr>
          <p:cNvSpPr>
            <a:spLocks noGrp="1"/>
          </p:cNvSpPr>
          <p:nvPr>
            <p:ph type="ftr" sz="quarter" idx="14"/>
          </p:nvPr>
        </p:nvSpPr>
        <p:spPr/>
        <p:txBody>
          <a:bodyPr/>
          <a:lstStyle/>
          <a:p>
            <a:r>
              <a:rPr lang="en-US"/>
              <a:t>University of Latvia Business plan for third phase of Academic Center development project</a:t>
            </a:r>
          </a:p>
        </p:txBody>
      </p:sp>
      <p:sp>
        <p:nvSpPr>
          <p:cNvPr id="7" name="Slide Number Placeholder 6">
            <a:extLst>
              <a:ext uri="{FF2B5EF4-FFF2-40B4-BE49-F238E27FC236}">
                <a16:creationId xmlns:a16="http://schemas.microsoft.com/office/drawing/2014/main" id="{97D562B9-5194-4705-ABBD-89576E2CC7A3}"/>
              </a:ext>
            </a:extLst>
          </p:cNvPr>
          <p:cNvSpPr>
            <a:spLocks noGrp="1"/>
          </p:cNvSpPr>
          <p:nvPr>
            <p:ph type="sldNum" sz="quarter" idx="15"/>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5838396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3_Cover alternate">
    <p:bg>
      <p:bgRef idx="1001">
        <a:schemeClr val="bg1"/>
      </p:bgRef>
    </p:bg>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flipV="1">
            <a:off x="497857"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1" name="Title 1"/>
          <p:cNvSpPr>
            <a:spLocks noGrp="1"/>
          </p:cNvSpPr>
          <p:nvPr>
            <p:ph type="ctrTitle"/>
          </p:nvPr>
        </p:nvSpPr>
        <p:spPr>
          <a:xfrm>
            <a:off x="775100" y="1954221"/>
            <a:ext cx="4326679" cy="979702"/>
          </a:xfrm>
        </p:spPr>
        <p:txBody>
          <a:bodyPr/>
          <a:lstStyle>
            <a:lvl1pPr>
              <a:defRPr sz="29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grpSp>
        <p:nvGrpSpPr>
          <p:cNvPr id="14" name="Group 4">
            <a:extLst>
              <a:ext uri="{FF2B5EF4-FFF2-40B4-BE49-F238E27FC236}">
                <a16:creationId xmlns:a16="http://schemas.microsoft.com/office/drawing/2014/main" id="{5CE71800-5B4B-4F94-8DA1-A2C05D9E8750}"/>
              </a:ext>
            </a:extLst>
          </p:cNvPr>
          <p:cNvGrpSpPr>
            <a:grpSpLocks noChangeAspect="1"/>
          </p:cNvGrpSpPr>
          <p:nvPr userDrawn="1"/>
        </p:nvGrpSpPr>
        <p:grpSpPr bwMode="auto">
          <a:xfrm>
            <a:off x="11230667" y="6011964"/>
            <a:ext cx="437096" cy="512100"/>
            <a:chOff x="6529" y="3125"/>
            <a:chExt cx="772" cy="904"/>
          </a:xfrm>
        </p:grpSpPr>
        <p:sp>
          <p:nvSpPr>
            <p:cNvPr id="15" name="Freeform 5">
              <a:extLst>
                <a:ext uri="{FF2B5EF4-FFF2-40B4-BE49-F238E27FC236}">
                  <a16:creationId xmlns:a16="http://schemas.microsoft.com/office/drawing/2014/main" id="{58FB548F-77B7-4F42-8CF1-C53943386AA5}"/>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7" name="Freeform 6">
              <a:extLst>
                <a:ext uri="{FF2B5EF4-FFF2-40B4-BE49-F238E27FC236}">
                  <a16:creationId xmlns:a16="http://schemas.microsoft.com/office/drawing/2014/main" id="{40005A69-42DA-4C6D-A41C-62C78DAFEFB7}"/>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Tree>
    <p:extLst>
      <p:ext uri="{BB962C8B-B14F-4D97-AF65-F5344CB8AC3E}">
        <p14:creationId xmlns:p14="http://schemas.microsoft.com/office/powerpoint/2010/main" val="23724716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77856" y="5340096"/>
            <a:ext cx="1316736" cy="1156968"/>
          </a:xfrm>
          <a:prstGeom prst="rect">
            <a:avLst/>
          </a:prstGeom>
        </p:spPr>
      </p:pic>
      <p:sp>
        <p:nvSpPr>
          <p:cNvPr id="10" name="Rectangle 1"/>
          <p:cNvSpPr>
            <a:spLocks noChangeAspect="1"/>
          </p:cNvSpPr>
          <p:nvPr userDrawn="1"/>
        </p:nvSpPr>
        <p:spPr>
          <a:xfrm>
            <a:off x="2577042" y="777242"/>
            <a:ext cx="9007476" cy="3400425"/>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5607" h="3400425">
                <a:moveTo>
                  <a:pt x="0" y="1197768"/>
                </a:moveTo>
                <a:lnTo>
                  <a:pt x="6755607" y="0"/>
                </a:lnTo>
                <a:lnTo>
                  <a:pt x="6755607" y="3400425"/>
                </a:lnTo>
                <a:lnTo>
                  <a:pt x="2382" y="3400425"/>
                </a:lnTo>
                <a:lnTo>
                  <a:pt x="0" y="1197768"/>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rgbClr val="000000"/>
              </a:solidFill>
            </a:endParaRPr>
          </a:p>
        </p:txBody>
      </p:sp>
      <p:sp>
        <p:nvSpPr>
          <p:cNvPr id="12" name="Title 1"/>
          <p:cNvSpPr>
            <a:spLocks noGrp="1"/>
          </p:cNvSpPr>
          <p:nvPr>
            <p:ph type="ctrTitle"/>
          </p:nvPr>
        </p:nvSpPr>
        <p:spPr>
          <a:xfrm>
            <a:off x="2950462" y="2240280"/>
            <a:ext cx="8290560" cy="860400"/>
          </a:xfrm>
        </p:spPr>
        <p:txBody>
          <a:bodyPr/>
          <a:lstStyle>
            <a:lvl1pPr>
              <a:defRPr>
                <a:solidFill>
                  <a:srgbClr val="404040"/>
                </a:solidFill>
                <a:latin typeface="+mn-lt"/>
                <a:cs typeface="Arial" pitchFamily="34" charset="0"/>
              </a:defRPr>
            </a:lvl1pPr>
          </a:lstStyle>
          <a:p>
            <a:r>
              <a:rPr lang="en-US"/>
              <a:t>Click to edit Master title style</a:t>
            </a:r>
            <a:endParaRPr lang="en-GB"/>
          </a:p>
        </p:txBody>
      </p:sp>
      <p:sp>
        <p:nvSpPr>
          <p:cNvPr id="15" name="Subtitle 2"/>
          <p:cNvSpPr>
            <a:spLocks noGrp="1"/>
          </p:cNvSpPr>
          <p:nvPr>
            <p:ph type="subTitle" idx="1"/>
          </p:nvPr>
        </p:nvSpPr>
        <p:spPr>
          <a:xfrm>
            <a:off x="2950464" y="3220754"/>
            <a:ext cx="8290560" cy="645742"/>
          </a:xfrm>
        </p:spPr>
        <p:txBody>
          <a:bodyPr/>
          <a:lstStyle>
            <a:lvl1pPr marL="0" indent="0" algn="l">
              <a:buNone/>
              <a:defRPr sz="1999">
                <a:solidFill>
                  <a:srgbClr val="404040"/>
                </a:solidFill>
                <a:latin typeface="+mn-lt"/>
                <a:cs typeface="Arial" pitchFamily="34" charset="0"/>
              </a:defRPr>
            </a:lvl1pPr>
            <a:lvl2pPr marL="0" indent="0" algn="l">
              <a:buNone/>
              <a:defRPr sz="1599">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34713989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Cover with beam (legacy)">
    <p:spTree>
      <p:nvGrpSpPr>
        <p:cNvPr id="1" name=""/>
        <p:cNvGrpSpPr/>
        <p:nvPr/>
      </p:nvGrpSpPr>
      <p:grpSpPr>
        <a:xfrm>
          <a:off x="0" y="0"/>
          <a:ext cx="0" cy="0"/>
          <a:chOff x="0" y="0"/>
          <a:chExt cx="0" cy="0"/>
        </a:xfrm>
      </p:grpSpPr>
      <p:grpSp>
        <p:nvGrpSpPr>
          <p:cNvPr id="12" name="Group 11"/>
          <p:cNvGrpSpPr/>
          <p:nvPr userDrawn="1"/>
        </p:nvGrpSpPr>
        <p:grpSpPr>
          <a:xfrm>
            <a:off x="-8709" y="2405084"/>
            <a:ext cx="12200709" cy="3349170"/>
            <a:chOff x="-6532" y="2405084"/>
            <a:chExt cx="9150532" cy="3349170"/>
          </a:xfrm>
        </p:grpSpPr>
        <p:sp>
          <p:nvSpPr>
            <p:cNvPr id="1032" name="Freeform 8"/>
            <p:cNvSpPr>
              <a:spLocks/>
            </p:cNvSpPr>
            <p:nvPr userDrawn="1"/>
          </p:nvSpPr>
          <p:spPr bwMode="gray">
            <a:xfrm>
              <a:off x="2273222" y="2405084"/>
              <a:ext cx="6870778" cy="2495225"/>
            </a:xfrm>
            <a:custGeom>
              <a:avLst/>
              <a:gdLst/>
              <a:ahLst/>
              <a:cxnLst>
                <a:cxn ang="0">
                  <a:pos x="0" y="1852"/>
                </a:cxn>
                <a:cxn ang="0">
                  <a:pos x="5081" y="0"/>
                </a:cxn>
                <a:cxn ang="0">
                  <a:pos x="5081" y="968"/>
                </a:cxn>
                <a:cxn ang="0">
                  <a:pos x="0" y="1852"/>
                </a:cxn>
              </a:cxnLst>
              <a:rect l="0" t="0" r="r" b="b"/>
              <a:pathLst>
                <a:path w="5081" h="1852">
                  <a:moveTo>
                    <a:pt x="0" y="1852"/>
                  </a:moveTo>
                  <a:lnTo>
                    <a:pt x="5081" y="0"/>
                  </a:lnTo>
                  <a:lnTo>
                    <a:pt x="5081" y="968"/>
                  </a:lnTo>
                  <a:lnTo>
                    <a:pt x="0" y="1852"/>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799">
                <a:solidFill>
                  <a:srgbClr val="646464"/>
                </a:solidFill>
                <a:cs typeface="Arial" pitchFamily="34" charset="0"/>
              </a:endParaRPr>
            </a:p>
          </p:txBody>
        </p:sp>
        <p:pic>
          <p:nvPicPr>
            <p:cNvPr id="8"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532" y="4411503"/>
              <a:ext cx="2289891" cy="1342751"/>
            </a:xfrm>
            <a:prstGeom prst="rect">
              <a:avLst/>
            </a:prstGeom>
            <a:noFill/>
            <a:ln w="9525">
              <a:noFill/>
              <a:miter lim="800000"/>
              <a:headEnd/>
              <a:tailEnd/>
            </a:ln>
            <a:effectLst/>
          </p:spPr>
        </p:pic>
      </p:grpSp>
      <p:sp>
        <p:nvSpPr>
          <p:cNvPr id="2" name="Title 1"/>
          <p:cNvSpPr>
            <a:spLocks noGrp="1"/>
          </p:cNvSpPr>
          <p:nvPr>
            <p:ph type="ctrTitle"/>
          </p:nvPr>
        </p:nvSpPr>
        <p:spPr>
          <a:xfrm>
            <a:off x="3023617" y="777600"/>
            <a:ext cx="7365771" cy="860400"/>
          </a:xfrm>
        </p:spPr>
        <p:txBody>
          <a:bodyPr/>
          <a:lstStyle>
            <a:lvl1pPr>
              <a:defRPr>
                <a:solidFill>
                  <a:schemeClr val="bg1"/>
                </a:solidFill>
                <a:latin typeface="+mn-lt"/>
                <a:cs typeface="Arial" pitchFamily="34" charset="0"/>
              </a:defRPr>
            </a:lvl1pPr>
          </a:lstStyle>
          <a:p>
            <a:r>
              <a:rPr lang="en-US"/>
              <a:t>Click to edit Master title style</a:t>
            </a:r>
            <a:endParaRPr lang="en-GB"/>
          </a:p>
        </p:txBody>
      </p:sp>
      <p:sp>
        <p:nvSpPr>
          <p:cNvPr id="3" name="Subtitle 2"/>
          <p:cNvSpPr>
            <a:spLocks noGrp="1"/>
          </p:cNvSpPr>
          <p:nvPr>
            <p:ph type="subTitle" idx="1"/>
          </p:nvPr>
        </p:nvSpPr>
        <p:spPr>
          <a:xfrm>
            <a:off x="3023617" y="1753200"/>
            <a:ext cx="7365771" cy="968400"/>
          </a:xfrm>
        </p:spPr>
        <p:txBody>
          <a:bodyPr/>
          <a:lstStyle>
            <a:lvl1pPr marL="0" indent="0" algn="l">
              <a:buNone/>
              <a:defRPr sz="1999">
                <a:solidFill>
                  <a:schemeClr val="bg1"/>
                </a:solidFill>
                <a:latin typeface="+mn-lt"/>
                <a:cs typeface="Arial" pitchFamily="34" charset="0"/>
              </a:defRPr>
            </a:lvl1pPr>
            <a:lvl2pPr marL="0" indent="0" algn="l">
              <a:buNone/>
              <a:defRPr sz="1599">
                <a:solidFill>
                  <a:schemeClr val="bg1"/>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pic>
        <p:nvPicPr>
          <p:cNvPr id="10" name="Picture 9" descr="EY_Logo2.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3616" y="5754254"/>
            <a:ext cx="1318871" cy="749808"/>
          </a:xfrm>
          <a:prstGeom prst="rect">
            <a:avLst/>
          </a:prstGeom>
        </p:spPr>
      </p:pic>
    </p:spTree>
    <p:extLst>
      <p:ext uri="{BB962C8B-B14F-4D97-AF65-F5344CB8AC3E}">
        <p14:creationId xmlns:p14="http://schemas.microsoft.com/office/powerpoint/2010/main" val="9309508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01600"/>
            <a:ext cx="10977034" cy="860400"/>
          </a:xfrm>
          <a:prstGeom prst="rect">
            <a:avLst/>
          </a:prstGeom>
        </p:spPr>
        <p:txBody>
          <a:bodyPr/>
          <a:lstStyle>
            <a:lvl1pPr>
              <a:defRPr>
                <a:solidFill>
                  <a:schemeClr val="bg1"/>
                </a:solidFill>
                <a:latin typeface="+mn-lt"/>
                <a:cs typeface="Arial" pitchFamily="34" charset="0"/>
              </a:defRPr>
            </a:lvl1pPr>
          </a:lstStyle>
          <a:p>
            <a:r>
              <a:rPr lang="en-US"/>
              <a:t>Click to edit Master title style</a:t>
            </a:r>
            <a:endParaRPr lang="en-GB"/>
          </a:p>
        </p:txBody>
      </p:sp>
      <p:sp>
        <p:nvSpPr>
          <p:cNvPr id="3" name="Content Placeholder 2"/>
          <p:cNvSpPr>
            <a:spLocks noGrp="1"/>
          </p:cNvSpPr>
          <p:nvPr>
            <p:ph idx="1"/>
          </p:nvPr>
        </p:nvSpPr>
        <p:spPr>
          <a:xfrm>
            <a:off x="609601" y="1425600"/>
            <a:ext cx="10972800" cy="4698977"/>
          </a:xfrm>
          <a:prstGeom prst="rect">
            <a:avLst/>
          </a:prstGeom>
        </p:spPr>
        <p:txBody>
          <a:bodyPr/>
          <a:lstStyle>
            <a:lvl1pPr>
              <a:defRPr>
                <a:solidFill>
                  <a:schemeClr val="bg1"/>
                </a:solidFill>
                <a:latin typeface="+mn-lt"/>
                <a:cs typeface="Arial" pitchFamily="34" charset="0"/>
              </a:defRPr>
            </a:lvl1pPr>
            <a:lvl2pPr>
              <a:defRPr>
                <a:solidFill>
                  <a:schemeClr val="bg1"/>
                </a:solidFill>
                <a:latin typeface="+mn-lt"/>
                <a:cs typeface="Arial" pitchFamily="34" charset="0"/>
              </a:defRPr>
            </a:lvl2pPr>
            <a:lvl3pPr>
              <a:defRPr>
                <a:solidFill>
                  <a:schemeClr val="bg1"/>
                </a:solidFill>
                <a:latin typeface="+mn-lt"/>
                <a:cs typeface="Arial" pitchFamily="34" charset="0"/>
              </a:defRPr>
            </a:lvl3pPr>
            <a:lvl4pPr>
              <a:defRPr>
                <a:solidFill>
                  <a:schemeClr val="bg1"/>
                </a:solidFill>
                <a:latin typeface="+mn-lt"/>
                <a:cs typeface="Arial" pitchFamily="34" charset="0"/>
              </a:defRPr>
            </a:lvl4pPr>
            <a:lvl5pPr>
              <a:defRPr>
                <a:solidFill>
                  <a:schemeClr val="bg1"/>
                </a:solidFill>
                <a:latin typeface="+mn-lt"/>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Line 10"/>
          <p:cNvSpPr>
            <a:spLocks noChangeShapeType="1"/>
          </p:cNvSpPr>
          <p:nvPr userDrawn="1"/>
        </p:nvSpPr>
        <p:spPr bwMode="auto">
          <a:xfrm>
            <a:off x="609601"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a:solidFill>
                <a:srgbClr val="646464"/>
              </a:solidFill>
              <a:cs typeface="Arial" pitchFamily="34" charset="0"/>
            </a:endParaRPr>
          </a:p>
        </p:txBody>
      </p:sp>
      <p:sp>
        <p:nvSpPr>
          <p:cNvPr id="8" name="Line 11"/>
          <p:cNvSpPr>
            <a:spLocks noChangeShapeType="1"/>
          </p:cNvSpPr>
          <p:nvPr userDrawn="1"/>
        </p:nvSpPr>
        <p:spPr bwMode="auto">
          <a:xfrm>
            <a:off x="609601"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a:solidFill>
                <a:srgbClr val="646464"/>
              </a:solidFill>
              <a:cs typeface="Arial" pitchFamily="34" charset="0"/>
            </a:endParaRPr>
          </a:p>
        </p:txBody>
      </p:sp>
      <p:sp>
        <p:nvSpPr>
          <p:cNvPr id="4" name="Date Placeholder 3"/>
          <p:cNvSpPr>
            <a:spLocks noGrp="1"/>
          </p:cNvSpPr>
          <p:nvPr>
            <p:ph type="dt" sz="half" idx="10"/>
          </p:nvPr>
        </p:nvSpPr>
        <p:spPr/>
        <p:txBody>
          <a:bodyPr/>
          <a:lstStyle/>
          <a:p>
            <a:fld id="{2289EFC3-4073-4AB1-AE0B-BDD39D10AE81}" type="datetime3">
              <a:rPr lang="en-US" smtClean="0">
                <a:solidFill>
                  <a:srgbClr val="646464"/>
                </a:solidFill>
              </a:rPr>
              <a:t>30 August 2024</a:t>
            </a:fld>
            <a:endParaRPr lang="en-US">
              <a:solidFill>
                <a:srgbClr val="646464"/>
              </a:solidFill>
            </a:endParaRPr>
          </a:p>
        </p:txBody>
      </p:sp>
      <p:sp>
        <p:nvSpPr>
          <p:cNvPr id="5" name="Footer Placeholder 4"/>
          <p:cNvSpPr>
            <a:spLocks noGrp="1"/>
          </p:cNvSpPr>
          <p:nvPr>
            <p:ph type="ftr" sz="quarter" idx="11"/>
          </p:nvPr>
        </p:nvSpPr>
        <p:spPr/>
        <p:txBody>
          <a:bodyPr/>
          <a:lstStyle/>
          <a:p>
            <a:r>
              <a:rPr lang="en-US">
                <a:solidFill>
                  <a:srgbClr val="646464"/>
                </a:solidFill>
              </a:rPr>
              <a:t>University of Latvia Business plan for third phase of Academic Center development project</a:t>
            </a:r>
            <a:endParaRPr lang="en-GB">
              <a:solidFill>
                <a:srgbClr val="646464"/>
              </a:solidFill>
            </a:endParaRPr>
          </a:p>
        </p:txBody>
      </p:sp>
    </p:spTree>
    <p:extLst>
      <p:ext uri="{BB962C8B-B14F-4D97-AF65-F5344CB8AC3E}">
        <p14:creationId xmlns:p14="http://schemas.microsoft.com/office/powerpoint/2010/main" val="11007267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01600"/>
            <a:ext cx="10977034" cy="860400"/>
          </a:xfrm>
          <a:prstGeom prst="rect">
            <a:avLst/>
          </a:prstGeom>
        </p:spPr>
        <p:txBody>
          <a:bodyPr/>
          <a:lstStyle>
            <a:lvl1pPr>
              <a:defRPr>
                <a:solidFill>
                  <a:schemeClr val="bg1"/>
                </a:solidFill>
                <a:latin typeface="+mn-lt"/>
                <a:cs typeface="Arial" pitchFamily="34" charset="0"/>
              </a:defRPr>
            </a:lvl1pPr>
          </a:lstStyle>
          <a:p>
            <a:r>
              <a:rPr lang="en-US"/>
              <a:t>Click to edit Master title style</a:t>
            </a:r>
            <a:endParaRPr lang="en-GB"/>
          </a:p>
        </p:txBody>
      </p:sp>
      <p:sp>
        <p:nvSpPr>
          <p:cNvPr id="3" name="Content Placeholder 2"/>
          <p:cNvSpPr>
            <a:spLocks noGrp="1"/>
          </p:cNvSpPr>
          <p:nvPr>
            <p:ph idx="1"/>
          </p:nvPr>
        </p:nvSpPr>
        <p:spPr>
          <a:xfrm>
            <a:off x="609601" y="1425600"/>
            <a:ext cx="10972800" cy="4698977"/>
          </a:xfrm>
          <a:prstGeom prst="rect">
            <a:avLst/>
          </a:prstGeom>
        </p:spPr>
        <p:txBody>
          <a:bodyPr/>
          <a:lstStyle>
            <a:lvl1pPr marL="0" indent="0">
              <a:buNone/>
              <a:defRPr>
                <a:solidFill>
                  <a:schemeClr val="bg1"/>
                </a:solidFill>
                <a:latin typeface="+mn-lt"/>
                <a:cs typeface="Arial" pitchFamily="34" charset="0"/>
              </a:defRPr>
            </a:lvl1pPr>
            <a:lvl2pPr marL="0" indent="0">
              <a:buNone/>
              <a:defRPr>
                <a:solidFill>
                  <a:schemeClr val="bg1"/>
                </a:solidFill>
                <a:latin typeface="+mn-lt"/>
                <a:cs typeface="Arial" pitchFamily="34" charset="0"/>
              </a:defRPr>
            </a:lvl2pPr>
            <a:lvl3pPr marL="0" indent="0">
              <a:buNone/>
              <a:defRPr>
                <a:solidFill>
                  <a:schemeClr val="bg1"/>
                </a:solidFill>
                <a:latin typeface="+mn-lt"/>
                <a:cs typeface="Arial" pitchFamily="34" charset="0"/>
              </a:defRPr>
            </a:lvl3pPr>
            <a:lvl4pPr marL="0" indent="0">
              <a:buNone/>
              <a:defRPr>
                <a:solidFill>
                  <a:schemeClr val="bg1"/>
                </a:solidFill>
                <a:latin typeface="+mn-lt"/>
                <a:cs typeface="Arial" pitchFamily="34" charset="0"/>
              </a:defRPr>
            </a:lvl4pPr>
            <a:lvl5pPr marL="0" indent="0">
              <a:buNone/>
              <a:defRPr>
                <a:solidFill>
                  <a:schemeClr val="bg1"/>
                </a:solidFill>
                <a:latin typeface="+mn-lt"/>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Line 10"/>
          <p:cNvSpPr>
            <a:spLocks noChangeShapeType="1"/>
          </p:cNvSpPr>
          <p:nvPr userDrawn="1"/>
        </p:nvSpPr>
        <p:spPr bwMode="auto">
          <a:xfrm>
            <a:off x="609601"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a:solidFill>
                <a:srgbClr val="646464"/>
              </a:solidFill>
              <a:cs typeface="Arial" pitchFamily="34" charset="0"/>
            </a:endParaRPr>
          </a:p>
        </p:txBody>
      </p:sp>
      <p:sp>
        <p:nvSpPr>
          <p:cNvPr id="8" name="Line 11"/>
          <p:cNvSpPr>
            <a:spLocks noChangeShapeType="1"/>
          </p:cNvSpPr>
          <p:nvPr userDrawn="1"/>
        </p:nvSpPr>
        <p:spPr bwMode="auto">
          <a:xfrm>
            <a:off x="609601"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a:solidFill>
                <a:srgbClr val="646464"/>
              </a:solidFill>
              <a:cs typeface="Arial" pitchFamily="34" charset="0"/>
            </a:endParaRPr>
          </a:p>
        </p:txBody>
      </p:sp>
      <p:sp>
        <p:nvSpPr>
          <p:cNvPr id="4" name="Date Placeholder 3"/>
          <p:cNvSpPr>
            <a:spLocks noGrp="1"/>
          </p:cNvSpPr>
          <p:nvPr>
            <p:ph type="dt" sz="half" idx="10"/>
          </p:nvPr>
        </p:nvSpPr>
        <p:spPr/>
        <p:txBody>
          <a:bodyPr/>
          <a:lstStyle/>
          <a:p>
            <a:fld id="{0E34C67A-C552-48B7-87A7-6D436C6E38C3}" type="datetime3">
              <a:rPr lang="en-US" smtClean="0">
                <a:solidFill>
                  <a:srgbClr val="646464"/>
                </a:solidFill>
              </a:rPr>
              <a:t>30 August 2024</a:t>
            </a:fld>
            <a:endParaRPr lang="en-US">
              <a:solidFill>
                <a:srgbClr val="646464"/>
              </a:solidFill>
            </a:endParaRPr>
          </a:p>
        </p:txBody>
      </p:sp>
      <p:sp>
        <p:nvSpPr>
          <p:cNvPr id="5" name="Footer Placeholder 4"/>
          <p:cNvSpPr>
            <a:spLocks noGrp="1"/>
          </p:cNvSpPr>
          <p:nvPr>
            <p:ph type="ftr" sz="quarter" idx="11"/>
          </p:nvPr>
        </p:nvSpPr>
        <p:spPr/>
        <p:txBody>
          <a:bodyPr/>
          <a:lstStyle/>
          <a:p>
            <a:r>
              <a:rPr lang="en-US">
                <a:solidFill>
                  <a:srgbClr val="646464"/>
                </a:solidFill>
              </a:rPr>
              <a:t>University of Latvia Business plan for third phase of Academic Center development project</a:t>
            </a:r>
            <a:endParaRPr lang="en-GB">
              <a:solidFill>
                <a:srgbClr val="646464"/>
              </a:solidFill>
            </a:endParaRPr>
          </a:p>
        </p:txBody>
      </p:sp>
    </p:spTree>
    <p:extLst>
      <p:ext uri="{BB962C8B-B14F-4D97-AF65-F5344CB8AC3E}">
        <p14:creationId xmlns:p14="http://schemas.microsoft.com/office/powerpoint/2010/main" val="22963510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01600"/>
            <a:ext cx="10977034" cy="860400"/>
          </a:xfrm>
          <a:prstGeom prst="rect">
            <a:avLst/>
          </a:prstGeom>
        </p:spPr>
        <p:txBody>
          <a:bodyPr/>
          <a:lstStyle>
            <a:lvl1pPr>
              <a:defRPr>
                <a:solidFill>
                  <a:schemeClr val="bg1"/>
                </a:solidFill>
                <a:latin typeface="+mn-lt"/>
                <a:cs typeface="Arial" pitchFamily="34" charset="0"/>
              </a:defRPr>
            </a:lvl1pPr>
          </a:lstStyle>
          <a:p>
            <a:r>
              <a:rPr lang="en-US"/>
              <a:t>Click to edit Master title style</a:t>
            </a:r>
            <a:endParaRPr lang="en-GB"/>
          </a:p>
        </p:txBody>
      </p:sp>
      <p:sp>
        <p:nvSpPr>
          <p:cNvPr id="3" name="Content Placeholder 2"/>
          <p:cNvSpPr>
            <a:spLocks noGrp="1"/>
          </p:cNvSpPr>
          <p:nvPr>
            <p:ph idx="1"/>
          </p:nvPr>
        </p:nvSpPr>
        <p:spPr>
          <a:xfrm>
            <a:off x="609601" y="1425600"/>
            <a:ext cx="10972800" cy="4698977"/>
          </a:xfrm>
          <a:prstGeom prst="rect">
            <a:avLst/>
          </a:prstGeom>
        </p:spPr>
        <p:txBody>
          <a:bodyPr/>
          <a:lstStyle>
            <a:lvl1pPr marL="0" indent="0">
              <a:buNone/>
              <a:defRPr>
                <a:solidFill>
                  <a:schemeClr val="bg1"/>
                </a:solidFill>
                <a:latin typeface="+mn-lt"/>
                <a:cs typeface="Arial" pitchFamily="34" charset="0"/>
              </a:defRPr>
            </a:lvl1pPr>
            <a:lvl2pPr marL="356438">
              <a:defRPr>
                <a:solidFill>
                  <a:schemeClr val="bg1"/>
                </a:solidFill>
                <a:latin typeface="+mn-lt"/>
                <a:cs typeface="Arial" pitchFamily="34" charset="0"/>
              </a:defRPr>
            </a:lvl2pPr>
            <a:lvl3pPr marL="712875">
              <a:defRPr>
                <a:solidFill>
                  <a:schemeClr val="bg1"/>
                </a:solidFill>
                <a:latin typeface="+mn-lt"/>
                <a:cs typeface="Arial" pitchFamily="34" charset="0"/>
              </a:defRPr>
            </a:lvl3pPr>
            <a:lvl4pPr marL="1069313">
              <a:defRPr>
                <a:solidFill>
                  <a:schemeClr val="bg1"/>
                </a:solidFill>
                <a:latin typeface="+mn-lt"/>
                <a:cs typeface="Arial" pitchFamily="34" charset="0"/>
              </a:defRPr>
            </a:lvl4pPr>
            <a:lvl5pPr marL="1425751">
              <a:defRPr>
                <a:solidFill>
                  <a:schemeClr val="bg1"/>
                </a:solidFill>
                <a:latin typeface="+mn-lt"/>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Line 10"/>
          <p:cNvSpPr>
            <a:spLocks noChangeShapeType="1"/>
          </p:cNvSpPr>
          <p:nvPr userDrawn="1"/>
        </p:nvSpPr>
        <p:spPr bwMode="auto">
          <a:xfrm>
            <a:off x="609601"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a:solidFill>
                <a:srgbClr val="646464"/>
              </a:solidFill>
              <a:cs typeface="Arial" pitchFamily="34" charset="0"/>
            </a:endParaRPr>
          </a:p>
        </p:txBody>
      </p:sp>
      <p:sp>
        <p:nvSpPr>
          <p:cNvPr id="8" name="Line 11"/>
          <p:cNvSpPr>
            <a:spLocks noChangeShapeType="1"/>
          </p:cNvSpPr>
          <p:nvPr userDrawn="1"/>
        </p:nvSpPr>
        <p:spPr bwMode="auto">
          <a:xfrm>
            <a:off x="609601"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a:solidFill>
                <a:srgbClr val="646464"/>
              </a:solidFill>
              <a:cs typeface="Arial" pitchFamily="34" charset="0"/>
            </a:endParaRPr>
          </a:p>
        </p:txBody>
      </p:sp>
      <p:sp>
        <p:nvSpPr>
          <p:cNvPr id="4" name="Date Placeholder 3"/>
          <p:cNvSpPr>
            <a:spLocks noGrp="1"/>
          </p:cNvSpPr>
          <p:nvPr>
            <p:ph type="dt" sz="half" idx="10"/>
          </p:nvPr>
        </p:nvSpPr>
        <p:spPr/>
        <p:txBody>
          <a:bodyPr/>
          <a:lstStyle/>
          <a:p>
            <a:fld id="{AF647576-CA36-4725-A095-93806E5754CA}" type="datetime3">
              <a:rPr lang="en-US" smtClean="0">
                <a:solidFill>
                  <a:srgbClr val="646464"/>
                </a:solidFill>
              </a:rPr>
              <a:t>30 August 2024</a:t>
            </a:fld>
            <a:endParaRPr lang="en-US">
              <a:solidFill>
                <a:srgbClr val="646464"/>
              </a:solidFill>
            </a:endParaRPr>
          </a:p>
        </p:txBody>
      </p:sp>
      <p:sp>
        <p:nvSpPr>
          <p:cNvPr id="5" name="Footer Placeholder 4"/>
          <p:cNvSpPr>
            <a:spLocks noGrp="1"/>
          </p:cNvSpPr>
          <p:nvPr>
            <p:ph type="ftr" sz="quarter" idx="11"/>
          </p:nvPr>
        </p:nvSpPr>
        <p:spPr/>
        <p:txBody>
          <a:bodyPr/>
          <a:lstStyle/>
          <a:p>
            <a:r>
              <a:rPr lang="en-US">
                <a:solidFill>
                  <a:srgbClr val="646464"/>
                </a:solidFill>
              </a:rPr>
              <a:t>University of Latvia Business plan for third phase of Academic Center development project</a:t>
            </a:r>
            <a:endParaRPr lang="en-GB">
              <a:solidFill>
                <a:srgbClr val="646464"/>
              </a:solidFill>
            </a:endParaRPr>
          </a:p>
        </p:txBody>
      </p:sp>
    </p:spTree>
    <p:extLst>
      <p:ext uri="{BB962C8B-B14F-4D97-AF65-F5344CB8AC3E}">
        <p14:creationId xmlns:p14="http://schemas.microsoft.com/office/powerpoint/2010/main" val="22235587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Line 10"/>
          <p:cNvSpPr>
            <a:spLocks noChangeShapeType="1"/>
          </p:cNvSpPr>
          <p:nvPr userDrawn="1"/>
        </p:nvSpPr>
        <p:spPr bwMode="auto">
          <a:xfrm>
            <a:off x="609601"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a:solidFill>
                <a:srgbClr val="646464"/>
              </a:solidFill>
              <a:cs typeface="Arial" pitchFamily="34" charset="0"/>
            </a:endParaRPr>
          </a:p>
        </p:txBody>
      </p:sp>
      <p:sp>
        <p:nvSpPr>
          <p:cNvPr id="8" name="Line 11"/>
          <p:cNvSpPr>
            <a:spLocks noChangeShapeType="1"/>
          </p:cNvSpPr>
          <p:nvPr userDrawn="1"/>
        </p:nvSpPr>
        <p:spPr bwMode="auto">
          <a:xfrm>
            <a:off x="609601"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a:solidFill>
                <a:srgbClr val="646464"/>
              </a:solidFill>
              <a:cs typeface="Arial" pitchFamily="34" charset="0"/>
            </a:endParaRPr>
          </a:p>
        </p:txBody>
      </p:sp>
      <p:sp>
        <p:nvSpPr>
          <p:cNvPr id="6" name="Title 5"/>
          <p:cNvSpPr>
            <a:spLocks noGrp="1"/>
          </p:cNvSpPr>
          <p:nvPr>
            <p:ph type="title"/>
          </p:nvPr>
        </p:nvSpPr>
        <p:spPr>
          <a:xfrm>
            <a:off x="609601" y="201600"/>
            <a:ext cx="10977034" cy="860400"/>
          </a:xfrm>
          <a:prstGeom prst="rect">
            <a:avLst/>
          </a:prstGeom>
        </p:spPr>
        <p:txBody>
          <a:bodyPr/>
          <a:lstStyle/>
          <a:p>
            <a:r>
              <a:rPr lang="en-US"/>
              <a:t>Click to edit Master title style</a:t>
            </a:r>
          </a:p>
        </p:txBody>
      </p:sp>
      <p:sp>
        <p:nvSpPr>
          <p:cNvPr id="2" name="Date Placeholder 1"/>
          <p:cNvSpPr>
            <a:spLocks noGrp="1"/>
          </p:cNvSpPr>
          <p:nvPr>
            <p:ph type="dt" sz="half" idx="10"/>
          </p:nvPr>
        </p:nvSpPr>
        <p:spPr/>
        <p:txBody>
          <a:bodyPr/>
          <a:lstStyle/>
          <a:p>
            <a:fld id="{4CC60671-DC56-42AE-8D55-1558493DFB4A}" type="datetime3">
              <a:rPr lang="en-US" smtClean="0">
                <a:solidFill>
                  <a:srgbClr val="646464"/>
                </a:solidFill>
              </a:rPr>
              <a:t>30 August 2024</a:t>
            </a:fld>
            <a:endParaRPr lang="en-US">
              <a:solidFill>
                <a:srgbClr val="646464"/>
              </a:solidFill>
            </a:endParaRPr>
          </a:p>
        </p:txBody>
      </p:sp>
      <p:sp>
        <p:nvSpPr>
          <p:cNvPr id="3" name="Footer Placeholder 2"/>
          <p:cNvSpPr>
            <a:spLocks noGrp="1"/>
          </p:cNvSpPr>
          <p:nvPr>
            <p:ph type="ftr" sz="quarter" idx="11"/>
          </p:nvPr>
        </p:nvSpPr>
        <p:spPr/>
        <p:txBody>
          <a:bodyPr/>
          <a:lstStyle/>
          <a:p>
            <a:r>
              <a:rPr lang="en-US">
                <a:solidFill>
                  <a:srgbClr val="646464"/>
                </a:solidFill>
              </a:rPr>
              <a:t>University of Latvia Business plan for third phase of Academic Center development project</a:t>
            </a:r>
            <a:endParaRPr lang="en-GB">
              <a:solidFill>
                <a:srgbClr val="646464"/>
              </a:solidFill>
            </a:endParaRPr>
          </a:p>
        </p:txBody>
      </p:sp>
    </p:spTree>
    <p:extLst>
      <p:ext uri="{BB962C8B-B14F-4D97-AF65-F5344CB8AC3E}">
        <p14:creationId xmlns:p14="http://schemas.microsoft.com/office/powerpoint/2010/main" val="21649643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8" name="Line 11"/>
          <p:cNvSpPr>
            <a:spLocks noChangeShapeType="1"/>
          </p:cNvSpPr>
          <p:nvPr userDrawn="1"/>
        </p:nvSpPr>
        <p:spPr bwMode="auto">
          <a:xfrm>
            <a:off x="609601"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a:solidFill>
                <a:srgbClr val="646464"/>
              </a:solidFill>
              <a:cs typeface="Arial" pitchFamily="34" charset="0"/>
            </a:endParaRPr>
          </a:p>
        </p:txBody>
      </p:sp>
      <p:sp>
        <p:nvSpPr>
          <p:cNvPr id="6" name="Title 5"/>
          <p:cNvSpPr>
            <a:spLocks noGrp="1"/>
          </p:cNvSpPr>
          <p:nvPr>
            <p:ph type="title"/>
          </p:nvPr>
        </p:nvSpPr>
        <p:spPr>
          <a:xfrm>
            <a:off x="609601" y="201600"/>
            <a:ext cx="10977034" cy="860400"/>
          </a:xfrm>
          <a:prstGeom prst="rect">
            <a:avLst/>
          </a:prstGeom>
        </p:spPr>
        <p:txBody>
          <a:bodyPr/>
          <a:lstStyle/>
          <a:p>
            <a:r>
              <a:rPr lang="en-US"/>
              <a:t>Click to edit Master title style</a:t>
            </a:r>
          </a:p>
        </p:txBody>
      </p:sp>
      <p:sp>
        <p:nvSpPr>
          <p:cNvPr id="2" name="Date Placeholder 1"/>
          <p:cNvSpPr>
            <a:spLocks noGrp="1"/>
          </p:cNvSpPr>
          <p:nvPr>
            <p:ph type="dt" sz="half" idx="10"/>
          </p:nvPr>
        </p:nvSpPr>
        <p:spPr/>
        <p:txBody>
          <a:bodyPr/>
          <a:lstStyle/>
          <a:p>
            <a:fld id="{A0C88B1A-24BE-46D2-A847-BDAF2ED0D736}" type="datetime3">
              <a:rPr lang="en-US" smtClean="0">
                <a:solidFill>
                  <a:srgbClr val="646464"/>
                </a:solidFill>
              </a:rPr>
              <a:t>30 August 2024</a:t>
            </a:fld>
            <a:endParaRPr lang="en-US">
              <a:solidFill>
                <a:srgbClr val="646464"/>
              </a:solidFill>
            </a:endParaRPr>
          </a:p>
        </p:txBody>
      </p:sp>
      <p:sp>
        <p:nvSpPr>
          <p:cNvPr id="3" name="Footer Placeholder 2"/>
          <p:cNvSpPr>
            <a:spLocks noGrp="1"/>
          </p:cNvSpPr>
          <p:nvPr>
            <p:ph type="ftr" sz="quarter" idx="11"/>
          </p:nvPr>
        </p:nvSpPr>
        <p:spPr/>
        <p:txBody>
          <a:bodyPr/>
          <a:lstStyle/>
          <a:p>
            <a:r>
              <a:rPr lang="en-US">
                <a:solidFill>
                  <a:srgbClr val="646464"/>
                </a:solidFill>
              </a:rPr>
              <a:t>University of Latvia Business plan for third phase of Academic Center development project</a:t>
            </a:r>
            <a:endParaRPr lang="en-GB">
              <a:solidFill>
                <a:srgbClr val="646464"/>
              </a:solidFill>
            </a:endParaRPr>
          </a:p>
        </p:txBody>
      </p:sp>
    </p:spTree>
    <p:extLst>
      <p:ext uri="{BB962C8B-B14F-4D97-AF65-F5344CB8AC3E}">
        <p14:creationId xmlns:p14="http://schemas.microsoft.com/office/powerpoint/2010/main" val="14052405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01600"/>
            <a:ext cx="10977034" cy="860400"/>
          </a:xfrm>
          <a:prstGeom prst="rect">
            <a:avLst/>
          </a:prstGeom>
        </p:spPr>
        <p:txBody>
          <a:bodyPr/>
          <a:lstStyle>
            <a:lvl1pPr>
              <a:defRPr>
                <a:solidFill>
                  <a:schemeClr val="bg1"/>
                </a:solidFill>
                <a:latin typeface="+mn-lt"/>
                <a:cs typeface="Arial" pitchFamily="34" charset="0"/>
              </a:defRPr>
            </a:lvl1pPr>
          </a:lstStyle>
          <a:p>
            <a:r>
              <a:rPr lang="en-US"/>
              <a:t>Click to edit Master title style</a:t>
            </a:r>
            <a:endParaRPr lang="en-GB"/>
          </a:p>
        </p:txBody>
      </p:sp>
      <p:sp>
        <p:nvSpPr>
          <p:cNvPr id="3" name="Content Placeholder 2"/>
          <p:cNvSpPr>
            <a:spLocks noGrp="1"/>
          </p:cNvSpPr>
          <p:nvPr>
            <p:ph sz="half" idx="1"/>
          </p:nvPr>
        </p:nvSpPr>
        <p:spPr>
          <a:xfrm>
            <a:off x="609600" y="1426466"/>
            <a:ext cx="5384800" cy="4698111"/>
          </a:xfrm>
          <a:prstGeom prst="rect">
            <a:avLst/>
          </a:prstGeom>
        </p:spPr>
        <p:txBody>
          <a:bodyPr/>
          <a:lstStyle>
            <a:lvl1pPr>
              <a:defRPr sz="2399">
                <a:solidFill>
                  <a:schemeClr val="bg1"/>
                </a:solidFill>
                <a:latin typeface="+mn-lt"/>
                <a:cs typeface="Arial" pitchFamily="34" charset="0"/>
              </a:defRPr>
            </a:lvl1pPr>
            <a:lvl2pPr>
              <a:defRPr sz="2399">
                <a:solidFill>
                  <a:schemeClr val="bg1"/>
                </a:solidFill>
                <a:latin typeface="+mn-lt"/>
                <a:cs typeface="Arial" pitchFamily="34" charset="0"/>
              </a:defRPr>
            </a:lvl2pPr>
            <a:lvl3pPr>
              <a:defRPr sz="1999">
                <a:solidFill>
                  <a:schemeClr val="bg1"/>
                </a:solidFill>
                <a:latin typeface="+mn-lt"/>
                <a:cs typeface="Arial" pitchFamily="34" charset="0"/>
              </a:defRPr>
            </a:lvl3pPr>
            <a:lvl4pPr>
              <a:defRPr sz="1799">
                <a:solidFill>
                  <a:schemeClr val="bg1"/>
                </a:solidFill>
                <a:latin typeface="+mn-lt"/>
                <a:cs typeface="Arial" pitchFamily="34" charset="0"/>
              </a:defRPr>
            </a:lvl4pPr>
            <a:lvl5pPr>
              <a:defRPr sz="1799">
                <a:solidFill>
                  <a:schemeClr val="bg1"/>
                </a:solidFill>
                <a:latin typeface="+mn-lt"/>
                <a:cs typeface="Arial" pitchFamily="34" charset="0"/>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1" y="1426466"/>
            <a:ext cx="5384800" cy="4698111"/>
          </a:xfrm>
          <a:prstGeom prst="rect">
            <a:avLst/>
          </a:prstGeom>
        </p:spPr>
        <p:txBody>
          <a:bodyPr/>
          <a:lstStyle>
            <a:lvl1pPr>
              <a:defRPr sz="2399">
                <a:solidFill>
                  <a:schemeClr val="bg1"/>
                </a:solidFill>
                <a:latin typeface="+mn-lt"/>
                <a:cs typeface="Arial" pitchFamily="34" charset="0"/>
              </a:defRPr>
            </a:lvl1pPr>
            <a:lvl2pPr>
              <a:defRPr sz="2399">
                <a:solidFill>
                  <a:schemeClr val="bg1"/>
                </a:solidFill>
                <a:latin typeface="+mn-lt"/>
                <a:cs typeface="Arial" pitchFamily="34" charset="0"/>
              </a:defRPr>
            </a:lvl2pPr>
            <a:lvl3pPr>
              <a:defRPr sz="1999">
                <a:solidFill>
                  <a:schemeClr val="bg1"/>
                </a:solidFill>
                <a:latin typeface="+mn-lt"/>
                <a:cs typeface="Arial" pitchFamily="34" charset="0"/>
              </a:defRPr>
            </a:lvl3pPr>
            <a:lvl4pPr>
              <a:defRPr sz="1799">
                <a:solidFill>
                  <a:schemeClr val="bg1"/>
                </a:solidFill>
                <a:latin typeface="+mn-lt"/>
                <a:cs typeface="Arial" pitchFamily="34" charset="0"/>
              </a:defRPr>
            </a:lvl4pPr>
            <a:lvl5pPr>
              <a:defRPr sz="1799">
                <a:solidFill>
                  <a:schemeClr val="bg1"/>
                </a:solidFill>
                <a:latin typeface="+mn-lt"/>
                <a:cs typeface="Arial" pitchFamily="34" charset="0"/>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Line 10"/>
          <p:cNvSpPr>
            <a:spLocks noChangeShapeType="1"/>
          </p:cNvSpPr>
          <p:nvPr userDrawn="1"/>
        </p:nvSpPr>
        <p:spPr bwMode="auto">
          <a:xfrm>
            <a:off x="609601"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a:solidFill>
                <a:srgbClr val="646464"/>
              </a:solidFill>
              <a:cs typeface="Arial" pitchFamily="34" charset="0"/>
            </a:endParaRPr>
          </a:p>
        </p:txBody>
      </p:sp>
      <p:sp>
        <p:nvSpPr>
          <p:cNvPr id="12" name="Line 11"/>
          <p:cNvSpPr>
            <a:spLocks noChangeShapeType="1"/>
          </p:cNvSpPr>
          <p:nvPr userDrawn="1"/>
        </p:nvSpPr>
        <p:spPr bwMode="auto">
          <a:xfrm>
            <a:off x="609601"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a:solidFill>
                <a:srgbClr val="646464"/>
              </a:solidFill>
              <a:cs typeface="Arial" pitchFamily="34" charset="0"/>
            </a:endParaRPr>
          </a:p>
        </p:txBody>
      </p:sp>
      <p:sp>
        <p:nvSpPr>
          <p:cNvPr id="7" name="Date Placeholder 6"/>
          <p:cNvSpPr>
            <a:spLocks noGrp="1"/>
          </p:cNvSpPr>
          <p:nvPr>
            <p:ph type="dt" sz="half" idx="10"/>
          </p:nvPr>
        </p:nvSpPr>
        <p:spPr/>
        <p:txBody>
          <a:bodyPr/>
          <a:lstStyle/>
          <a:p>
            <a:fld id="{966AB4BA-C572-4A72-B212-7AF8E894D8F0}" type="datetime3">
              <a:rPr lang="en-US" smtClean="0">
                <a:solidFill>
                  <a:srgbClr val="646464"/>
                </a:solidFill>
              </a:rPr>
              <a:t>30 August 2024</a:t>
            </a:fld>
            <a:endParaRPr lang="en-US">
              <a:solidFill>
                <a:srgbClr val="646464"/>
              </a:solidFill>
            </a:endParaRPr>
          </a:p>
        </p:txBody>
      </p:sp>
      <p:sp>
        <p:nvSpPr>
          <p:cNvPr id="9" name="Footer Placeholder 8"/>
          <p:cNvSpPr>
            <a:spLocks noGrp="1"/>
          </p:cNvSpPr>
          <p:nvPr>
            <p:ph type="ftr" sz="quarter" idx="11"/>
          </p:nvPr>
        </p:nvSpPr>
        <p:spPr/>
        <p:txBody>
          <a:bodyPr/>
          <a:lstStyle/>
          <a:p>
            <a:r>
              <a:rPr lang="en-US">
                <a:solidFill>
                  <a:srgbClr val="646464"/>
                </a:solidFill>
              </a:rPr>
              <a:t>University of Latvia Business plan for third phase of Academic Center development project</a:t>
            </a:r>
            <a:endParaRPr lang="en-GB">
              <a:solidFill>
                <a:srgbClr val="646464"/>
              </a:solidFill>
            </a:endParaRPr>
          </a:p>
        </p:txBody>
      </p:sp>
    </p:spTree>
    <p:extLst>
      <p:ext uri="{BB962C8B-B14F-4D97-AF65-F5344CB8AC3E}">
        <p14:creationId xmlns:p14="http://schemas.microsoft.com/office/powerpoint/2010/main" val="304877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01600"/>
            <a:ext cx="10977034" cy="860400"/>
          </a:xfrm>
          <a:prstGeom prst="rect">
            <a:avLst/>
          </a:prstGeom>
        </p:spPr>
        <p:txBody>
          <a:bodyPr/>
          <a:lstStyle>
            <a:lvl1pPr>
              <a:defRPr>
                <a:solidFill>
                  <a:schemeClr val="bg1"/>
                </a:solidFill>
                <a:latin typeface="+mn-lt"/>
                <a:cs typeface="Arial" pitchFamily="34" charset="0"/>
              </a:defRPr>
            </a:lvl1pPr>
          </a:lstStyle>
          <a:p>
            <a:r>
              <a:rPr lang="en-US"/>
              <a:t>Click to edit Master title style</a:t>
            </a:r>
            <a:endParaRPr lang="en-GB"/>
          </a:p>
        </p:txBody>
      </p:sp>
      <p:sp>
        <p:nvSpPr>
          <p:cNvPr id="8" name="Line 10"/>
          <p:cNvSpPr>
            <a:spLocks noChangeShapeType="1"/>
          </p:cNvSpPr>
          <p:nvPr userDrawn="1"/>
        </p:nvSpPr>
        <p:spPr bwMode="auto">
          <a:xfrm>
            <a:off x="609601"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a:solidFill>
                <a:srgbClr val="646464"/>
              </a:solidFill>
              <a:cs typeface="Arial" pitchFamily="34" charset="0"/>
            </a:endParaRPr>
          </a:p>
        </p:txBody>
      </p:sp>
      <p:sp>
        <p:nvSpPr>
          <p:cNvPr id="9" name="Line 11"/>
          <p:cNvSpPr>
            <a:spLocks noChangeShapeType="1"/>
          </p:cNvSpPr>
          <p:nvPr userDrawn="1"/>
        </p:nvSpPr>
        <p:spPr bwMode="auto">
          <a:xfrm>
            <a:off x="609601"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a:solidFill>
                <a:srgbClr val="646464"/>
              </a:solidFill>
              <a:cs typeface="Arial" pitchFamily="34" charset="0"/>
            </a:endParaRPr>
          </a:p>
        </p:txBody>
      </p:sp>
      <p:sp>
        <p:nvSpPr>
          <p:cNvPr id="7" name="Date Placeholder 6"/>
          <p:cNvSpPr>
            <a:spLocks noGrp="1"/>
          </p:cNvSpPr>
          <p:nvPr>
            <p:ph type="dt" sz="half" idx="14"/>
          </p:nvPr>
        </p:nvSpPr>
        <p:spPr/>
        <p:txBody>
          <a:bodyPr/>
          <a:lstStyle/>
          <a:p>
            <a:fld id="{6C704B0B-2CDD-4AE9-A1CC-709B3F8ADCCE}" type="datetime3">
              <a:rPr lang="en-US" smtClean="0">
                <a:solidFill>
                  <a:srgbClr val="646464"/>
                </a:solidFill>
              </a:rPr>
              <a:t>30 August 2024</a:t>
            </a:fld>
            <a:endParaRPr lang="en-US">
              <a:solidFill>
                <a:srgbClr val="646464"/>
              </a:solidFill>
            </a:endParaRPr>
          </a:p>
        </p:txBody>
      </p:sp>
      <p:sp>
        <p:nvSpPr>
          <p:cNvPr id="12" name="Footer Placeholder 11"/>
          <p:cNvSpPr>
            <a:spLocks noGrp="1"/>
          </p:cNvSpPr>
          <p:nvPr>
            <p:ph type="ftr" sz="quarter" idx="15"/>
          </p:nvPr>
        </p:nvSpPr>
        <p:spPr/>
        <p:txBody>
          <a:bodyPr/>
          <a:lstStyle/>
          <a:p>
            <a:r>
              <a:rPr lang="en-US">
                <a:solidFill>
                  <a:srgbClr val="646464"/>
                </a:solidFill>
              </a:rPr>
              <a:t>University of Latvia Business plan for third phase of Academic Center development project</a:t>
            </a:r>
            <a:endParaRPr lang="en-GB">
              <a:solidFill>
                <a:srgbClr val="646464"/>
              </a:solidFill>
            </a:endParaRPr>
          </a:p>
        </p:txBody>
      </p:sp>
      <p:sp>
        <p:nvSpPr>
          <p:cNvPr id="13" name="Content Placeholder 2"/>
          <p:cNvSpPr>
            <a:spLocks noGrp="1"/>
          </p:cNvSpPr>
          <p:nvPr>
            <p:ph sz="half" idx="1"/>
          </p:nvPr>
        </p:nvSpPr>
        <p:spPr>
          <a:xfrm>
            <a:off x="609600" y="2121115"/>
            <a:ext cx="5390400" cy="3994963"/>
          </a:xfrm>
          <a:prstGeom prst="rect">
            <a:avLst/>
          </a:prstGeom>
        </p:spPr>
        <p:txBody>
          <a:bodyPr/>
          <a:lstStyle>
            <a:lvl1pPr>
              <a:defRPr sz="2399">
                <a:solidFill>
                  <a:schemeClr val="bg1"/>
                </a:solidFill>
              </a:defRPr>
            </a:lvl1pPr>
            <a:lvl2pPr>
              <a:defRPr sz="2399">
                <a:solidFill>
                  <a:schemeClr val="bg1"/>
                </a:solidFill>
              </a:defRPr>
            </a:lvl2pPr>
            <a:lvl3pPr>
              <a:defRPr sz="1999">
                <a:solidFill>
                  <a:schemeClr val="bg1"/>
                </a:solidFill>
              </a:defRPr>
            </a:lvl3pPr>
            <a:lvl4pPr>
              <a:defRPr sz="1799">
                <a:solidFill>
                  <a:schemeClr val="bg1"/>
                </a:solidFill>
              </a:defRPr>
            </a:lvl4pPr>
            <a:lvl5pPr>
              <a:defRPr sz="17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3"/>
          <p:cNvSpPr>
            <a:spLocks noGrp="1"/>
          </p:cNvSpPr>
          <p:nvPr>
            <p:ph sz="half" idx="2"/>
          </p:nvPr>
        </p:nvSpPr>
        <p:spPr>
          <a:xfrm>
            <a:off x="6201600" y="2121115"/>
            <a:ext cx="5390400" cy="3994963"/>
          </a:xfrm>
          <a:prstGeom prst="rect">
            <a:avLst/>
          </a:prstGeom>
        </p:spPr>
        <p:txBody>
          <a:bodyPr/>
          <a:lstStyle>
            <a:lvl1pPr>
              <a:defRPr sz="2399">
                <a:solidFill>
                  <a:schemeClr val="bg1"/>
                </a:solidFill>
              </a:defRPr>
            </a:lvl1pPr>
            <a:lvl2pPr>
              <a:defRPr sz="2399">
                <a:solidFill>
                  <a:schemeClr val="bg1"/>
                </a:solidFill>
              </a:defRPr>
            </a:lvl2pPr>
            <a:lvl3pPr>
              <a:defRPr sz="1999">
                <a:solidFill>
                  <a:schemeClr val="bg1"/>
                </a:solidFill>
              </a:defRPr>
            </a:lvl3pPr>
            <a:lvl4pPr>
              <a:defRPr sz="1799">
                <a:solidFill>
                  <a:schemeClr val="bg1"/>
                </a:solidFill>
              </a:defRPr>
            </a:lvl4pPr>
            <a:lvl5pPr>
              <a:defRPr sz="17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9"/>
          <p:cNvSpPr>
            <a:spLocks noGrp="1"/>
          </p:cNvSpPr>
          <p:nvPr>
            <p:ph type="body" sz="quarter" idx="12"/>
          </p:nvPr>
        </p:nvSpPr>
        <p:spPr>
          <a:xfrm>
            <a:off x="609600" y="1426464"/>
            <a:ext cx="5390400" cy="640800"/>
          </a:xfrm>
          <a:prstGeom prst="rect">
            <a:avLst/>
          </a:prstGeom>
        </p:spPr>
        <p:txBody>
          <a:bodyPr anchor="t" anchorCtr="0"/>
          <a:lstStyle>
            <a:lvl1pPr>
              <a:buNone/>
              <a:defRPr b="1">
                <a:solidFill>
                  <a:schemeClr val="bg1"/>
                </a:solidFill>
              </a:defRPr>
            </a:lvl1pPr>
          </a:lstStyle>
          <a:p>
            <a:pPr lvl="0"/>
            <a:endParaRPr lang="en-GB"/>
          </a:p>
        </p:txBody>
      </p:sp>
      <p:sp>
        <p:nvSpPr>
          <p:cNvPr id="16" name="Text Placeholder 9"/>
          <p:cNvSpPr>
            <a:spLocks noGrp="1"/>
          </p:cNvSpPr>
          <p:nvPr>
            <p:ph type="body" sz="quarter" idx="13"/>
          </p:nvPr>
        </p:nvSpPr>
        <p:spPr>
          <a:xfrm>
            <a:off x="6201600" y="1426464"/>
            <a:ext cx="5390400" cy="640800"/>
          </a:xfrm>
          <a:prstGeom prst="rect">
            <a:avLst/>
          </a:prstGeom>
        </p:spPr>
        <p:txBody>
          <a:bodyPr anchor="t" anchorCtr="0"/>
          <a:lstStyle>
            <a:lvl1pPr>
              <a:buNone/>
              <a:defRPr b="1">
                <a:solidFill>
                  <a:schemeClr val="bg1"/>
                </a:solidFill>
              </a:defRPr>
            </a:lvl1pPr>
          </a:lstStyle>
          <a:p>
            <a:pPr lvl="0"/>
            <a:endParaRPr lang="en-GB"/>
          </a:p>
        </p:txBody>
      </p:sp>
    </p:spTree>
    <p:extLst>
      <p:ext uri="{BB962C8B-B14F-4D97-AF65-F5344CB8AC3E}">
        <p14:creationId xmlns:p14="http://schemas.microsoft.com/office/powerpoint/2010/main" val="971082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1" y="1137920"/>
            <a:ext cx="8234455" cy="4834800"/>
          </a:xfrm>
        </p:spPr>
        <p:txBody>
          <a:bodyPr/>
          <a:lstStyle>
            <a:lvl1pPr marL="0" indent="0">
              <a:spcBef>
                <a:spcPts val="0"/>
              </a:spcBef>
              <a:buNone/>
              <a:defRPr>
                <a:solidFill>
                  <a:schemeClr val="bg1"/>
                </a:solidFill>
              </a:defRPr>
            </a:lvl1pPr>
            <a:lvl2pPr marL="0" indent="0">
              <a:spcBef>
                <a:spcPts val="0"/>
              </a:spcBef>
              <a:buNone/>
              <a:defRPr sz="1799">
                <a:solidFill>
                  <a:schemeClr val="bg1"/>
                </a:solidFill>
              </a:defRPr>
            </a:lvl2pPr>
            <a:lvl3pPr marL="0" indent="0">
              <a:spcBef>
                <a:spcPts val="0"/>
              </a:spcBef>
              <a:buNone/>
              <a:defRPr sz="1599">
                <a:solidFill>
                  <a:schemeClr val="bg1"/>
                </a:solidFill>
              </a:defRPr>
            </a:lvl3pPr>
            <a:lvl4pPr marL="0" indent="0">
              <a:spcBef>
                <a:spcPts val="0"/>
              </a:spcBef>
              <a:buNone/>
              <a:defRPr sz="1399">
                <a:solidFill>
                  <a:schemeClr val="bg1"/>
                </a:solidFill>
              </a:defRPr>
            </a:lvl4pPr>
            <a:lvl5pPr marL="0" indent="0">
              <a:spcBef>
                <a:spcPts val="0"/>
              </a:spcBef>
              <a:buNone/>
              <a:defRPr sz="11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00869D6F-A030-48CA-9C7C-9FC3A6F1F671}"/>
              </a:ext>
            </a:extLst>
          </p:cNvPr>
          <p:cNvSpPr>
            <a:spLocks noGrp="1"/>
          </p:cNvSpPr>
          <p:nvPr>
            <p:ph type="dt" sz="half" idx="10"/>
          </p:nvPr>
        </p:nvSpPr>
        <p:spPr/>
        <p:txBody>
          <a:bodyPr/>
          <a:lstStyle/>
          <a:p>
            <a:fld id="{CDA66C15-AF5E-4467-BC61-A5B90CC82B92}" type="datetime3">
              <a:rPr lang="en-US" smtClean="0"/>
              <a:t>30 August 2024</a:t>
            </a:fld>
            <a:endParaRPr lang="en-IN"/>
          </a:p>
        </p:txBody>
      </p:sp>
      <p:sp>
        <p:nvSpPr>
          <p:cNvPr id="5" name="Footer Placeholder 4">
            <a:extLst>
              <a:ext uri="{FF2B5EF4-FFF2-40B4-BE49-F238E27FC236}">
                <a16:creationId xmlns:a16="http://schemas.microsoft.com/office/drawing/2014/main" id="{2F02C3F7-BD0A-4AD4-95D8-328DA6F539AD}"/>
              </a:ext>
            </a:extLst>
          </p:cNvPr>
          <p:cNvSpPr>
            <a:spLocks noGrp="1"/>
          </p:cNvSpPr>
          <p:nvPr>
            <p:ph type="ftr" sz="quarter" idx="11"/>
          </p:nvPr>
        </p:nvSpPr>
        <p:spPr/>
        <p:txBody>
          <a:bodyPr/>
          <a:lstStyle/>
          <a:p>
            <a:r>
              <a:rPr lang="en-US"/>
              <a:t>University of Latvia Business plan for third phase of Academic Center development project</a:t>
            </a:r>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4064897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486" y="1024130"/>
            <a:ext cx="10972800" cy="1643063"/>
          </a:xfrm>
          <a:prstGeom prst="rect">
            <a:avLst/>
          </a:prstGeom>
        </p:spPr>
        <p:txBody>
          <a:bodyPr/>
          <a:lstStyle>
            <a:lvl1pPr marL="0" indent="0" algn="l">
              <a:lnSpc>
                <a:spcPct val="85000"/>
              </a:lnSpc>
              <a:spcBef>
                <a:spcPts val="0"/>
              </a:spcBef>
              <a:buNone/>
              <a:defRPr sz="4998" b="1">
                <a:solidFill>
                  <a:schemeClr val="bg2"/>
                </a:solidFill>
                <a:latin typeface="+mn-lt"/>
                <a:cs typeface="Arial" pitchFamily="34" charset="0"/>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5" name="Line 11"/>
          <p:cNvSpPr>
            <a:spLocks noChangeShapeType="1"/>
          </p:cNvSpPr>
          <p:nvPr userDrawn="1"/>
        </p:nvSpPr>
        <p:spPr bwMode="auto">
          <a:xfrm>
            <a:off x="609601"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a:solidFill>
                <a:srgbClr val="646464"/>
              </a:solidFill>
              <a:cs typeface="Arial" pitchFamily="34" charset="0"/>
            </a:endParaRPr>
          </a:p>
        </p:txBody>
      </p:sp>
      <p:sp>
        <p:nvSpPr>
          <p:cNvPr id="6" name="Date Placeholder 5"/>
          <p:cNvSpPr>
            <a:spLocks noGrp="1"/>
          </p:cNvSpPr>
          <p:nvPr>
            <p:ph type="dt" sz="half" idx="12"/>
          </p:nvPr>
        </p:nvSpPr>
        <p:spPr/>
        <p:txBody>
          <a:bodyPr/>
          <a:lstStyle/>
          <a:p>
            <a:fld id="{ACB0A03B-5489-4706-B31A-C00B920D966A}" type="datetime3">
              <a:rPr lang="en-US" smtClean="0">
                <a:solidFill>
                  <a:srgbClr val="646464"/>
                </a:solidFill>
              </a:rPr>
              <a:t>30 August 2024</a:t>
            </a:fld>
            <a:endParaRPr lang="en-US">
              <a:solidFill>
                <a:srgbClr val="646464"/>
              </a:solidFill>
            </a:endParaRPr>
          </a:p>
        </p:txBody>
      </p:sp>
      <p:sp>
        <p:nvSpPr>
          <p:cNvPr id="7" name="Footer Placeholder 6"/>
          <p:cNvSpPr>
            <a:spLocks noGrp="1"/>
          </p:cNvSpPr>
          <p:nvPr>
            <p:ph type="ftr" sz="quarter" idx="13"/>
          </p:nvPr>
        </p:nvSpPr>
        <p:spPr/>
        <p:txBody>
          <a:bodyPr/>
          <a:lstStyle/>
          <a:p>
            <a:r>
              <a:rPr lang="en-US">
                <a:solidFill>
                  <a:srgbClr val="646464"/>
                </a:solidFill>
              </a:rPr>
              <a:t>University of Latvia Business plan for third phase of Academic Center development project</a:t>
            </a:r>
            <a:endParaRPr lang="en-GB">
              <a:solidFill>
                <a:srgbClr val="646464"/>
              </a:solidFill>
            </a:endParaRPr>
          </a:p>
        </p:txBody>
      </p:sp>
    </p:spTree>
    <p:extLst>
      <p:ext uri="{BB962C8B-B14F-4D97-AF65-F5344CB8AC3E}">
        <p14:creationId xmlns:p14="http://schemas.microsoft.com/office/powerpoint/2010/main" val="40202297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1" y="201168"/>
            <a:ext cx="109728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latin typeface="+mn-lt"/>
                <a:cs typeface="Arial" pitchFamily="34" charset="0"/>
              </a:defRPr>
            </a:lvl1pPr>
          </a:lstStyle>
          <a:p>
            <a:pPr lvl="0" algn="l" fontAlgn="base">
              <a:lnSpc>
                <a:spcPct val="85000"/>
              </a:lnSpc>
              <a:spcAft>
                <a:spcPct val="0"/>
              </a:spcAft>
            </a:pPr>
            <a:r>
              <a:rPr lang="en-US"/>
              <a:t>Click to edit Master title style</a:t>
            </a:r>
          </a:p>
        </p:txBody>
      </p:sp>
      <p:sp>
        <p:nvSpPr>
          <p:cNvPr id="3077" name="Freeform 5"/>
          <p:cNvSpPr>
            <a:spLocks/>
          </p:cNvSpPr>
          <p:nvPr userDrawn="1"/>
        </p:nvSpPr>
        <p:spPr bwMode="gray">
          <a:xfrm>
            <a:off x="609601" y="1042417"/>
            <a:ext cx="109728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2"/>
          </a:solid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646464"/>
              </a:solidFill>
              <a:cs typeface="Arial" pitchFamily="34" charset="0"/>
            </a:endParaRPr>
          </a:p>
        </p:txBody>
      </p:sp>
      <p:sp>
        <p:nvSpPr>
          <p:cNvPr id="5" name="Date Placeholder 4"/>
          <p:cNvSpPr>
            <a:spLocks noGrp="1"/>
          </p:cNvSpPr>
          <p:nvPr>
            <p:ph type="dt" sz="half" idx="10"/>
          </p:nvPr>
        </p:nvSpPr>
        <p:spPr/>
        <p:txBody>
          <a:bodyPr/>
          <a:lstStyle/>
          <a:p>
            <a:fld id="{E03758B5-992F-4CA7-8BB9-A45D692E6C6D}" type="datetime3">
              <a:rPr lang="en-US" smtClean="0">
                <a:solidFill>
                  <a:srgbClr val="646464"/>
                </a:solidFill>
              </a:rPr>
              <a:t>30 August 2024</a:t>
            </a:fld>
            <a:endParaRPr lang="en-US">
              <a:solidFill>
                <a:srgbClr val="646464"/>
              </a:solidFill>
            </a:endParaRPr>
          </a:p>
        </p:txBody>
      </p:sp>
      <p:sp>
        <p:nvSpPr>
          <p:cNvPr id="6" name="Footer Placeholder 5"/>
          <p:cNvSpPr>
            <a:spLocks noGrp="1"/>
          </p:cNvSpPr>
          <p:nvPr>
            <p:ph type="ftr" sz="quarter" idx="11"/>
          </p:nvPr>
        </p:nvSpPr>
        <p:spPr/>
        <p:txBody>
          <a:bodyPr/>
          <a:lstStyle/>
          <a:p>
            <a:r>
              <a:rPr lang="en-US">
                <a:solidFill>
                  <a:srgbClr val="646464"/>
                </a:solidFill>
              </a:rPr>
              <a:t>University of Latvia Business plan for third phase of Academic Center development project</a:t>
            </a:r>
            <a:endParaRPr lang="en-GB">
              <a:solidFill>
                <a:srgbClr val="646464"/>
              </a:solidFill>
            </a:endParaRPr>
          </a:p>
        </p:txBody>
      </p:sp>
    </p:spTree>
    <p:extLst>
      <p:ext uri="{BB962C8B-B14F-4D97-AF65-F5344CB8AC3E}">
        <p14:creationId xmlns:p14="http://schemas.microsoft.com/office/powerpoint/2010/main" val="19660692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1" y="201168"/>
            <a:ext cx="109728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latin typeface="+mn-lt"/>
                <a:cs typeface="Arial" pitchFamily="34" charset="0"/>
              </a:defRPr>
            </a:lvl1pPr>
          </a:lstStyle>
          <a:p>
            <a:pPr lvl="0" algn="l" fontAlgn="base">
              <a:lnSpc>
                <a:spcPct val="85000"/>
              </a:lnSpc>
              <a:spcAft>
                <a:spcPct val="0"/>
              </a:spcAft>
            </a:pPr>
            <a:r>
              <a:rPr lang="en-US"/>
              <a:t>Click to edit Master title style</a:t>
            </a:r>
          </a:p>
        </p:txBody>
      </p:sp>
      <p:sp>
        <p:nvSpPr>
          <p:cNvPr id="4101" name="Freeform 5"/>
          <p:cNvSpPr>
            <a:spLocks/>
          </p:cNvSpPr>
          <p:nvPr userDrawn="1"/>
        </p:nvSpPr>
        <p:spPr bwMode="gray">
          <a:xfrm>
            <a:off x="609601" y="1042417"/>
            <a:ext cx="109728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1"/>
          </a:solid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646464"/>
              </a:solidFill>
              <a:cs typeface="Arial" pitchFamily="34" charset="0"/>
            </a:endParaRPr>
          </a:p>
        </p:txBody>
      </p:sp>
      <p:sp>
        <p:nvSpPr>
          <p:cNvPr id="5" name="Date Placeholder 4"/>
          <p:cNvSpPr>
            <a:spLocks noGrp="1"/>
          </p:cNvSpPr>
          <p:nvPr>
            <p:ph type="dt" sz="half" idx="10"/>
          </p:nvPr>
        </p:nvSpPr>
        <p:spPr/>
        <p:txBody>
          <a:bodyPr/>
          <a:lstStyle/>
          <a:p>
            <a:fld id="{0F58AE8E-826D-4802-AB69-F14CDCAE3B3A}" type="datetime3">
              <a:rPr lang="en-US" smtClean="0">
                <a:solidFill>
                  <a:srgbClr val="646464"/>
                </a:solidFill>
              </a:rPr>
              <a:t>30 August 2024</a:t>
            </a:fld>
            <a:endParaRPr lang="en-US">
              <a:solidFill>
                <a:srgbClr val="646464"/>
              </a:solidFill>
            </a:endParaRPr>
          </a:p>
        </p:txBody>
      </p:sp>
      <p:sp>
        <p:nvSpPr>
          <p:cNvPr id="6" name="Footer Placeholder 5"/>
          <p:cNvSpPr>
            <a:spLocks noGrp="1"/>
          </p:cNvSpPr>
          <p:nvPr>
            <p:ph type="ftr" sz="quarter" idx="11"/>
          </p:nvPr>
        </p:nvSpPr>
        <p:spPr/>
        <p:txBody>
          <a:bodyPr/>
          <a:lstStyle/>
          <a:p>
            <a:r>
              <a:rPr lang="en-US">
                <a:solidFill>
                  <a:srgbClr val="646464"/>
                </a:solidFill>
              </a:rPr>
              <a:t>University of Latvia Business plan for third phase of Academic Center development project</a:t>
            </a:r>
            <a:endParaRPr lang="en-GB">
              <a:solidFill>
                <a:srgbClr val="646464"/>
              </a:solidFill>
            </a:endParaRPr>
          </a:p>
        </p:txBody>
      </p:sp>
    </p:spTree>
    <p:extLst>
      <p:ext uri="{BB962C8B-B14F-4D97-AF65-F5344CB8AC3E}">
        <p14:creationId xmlns:p14="http://schemas.microsoft.com/office/powerpoint/2010/main" val="38109445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1" y="201168"/>
            <a:ext cx="109728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latin typeface="+mn-lt"/>
                <a:cs typeface="Arial" pitchFamily="34" charset="0"/>
              </a:defRPr>
            </a:lvl1pPr>
          </a:lstStyle>
          <a:p>
            <a:pPr lvl="0" algn="l" fontAlgn="base">
              <a:lnSpc>
                <a:spcPct val="85000"/>
              </a:lnSpc>
              <a:spcAft>
                <a:spcPct val="0"/>
              </a:spcAft>
            </a:pPr>
            <a:r>
              <a:rPr lang="en-US"/>
              <a:t>Click to edit Master title style</a:t>
            </a:r>
          </a:p>
        </p:txBody>
      </p:sp>
      <p:sp>
        <p:nvSpPr>
          <p:cNvPr id="4101" name="Freeform 5"/>
          <p:cNvSpPr>
            <a:spLocks/>
          </p:cNvSpPr>
          <p:nvPr userDrawn="1"/>
        </p:nvSpPr>
        <p:spPr bwMode="gray">
          <a:xfrm>
            <a:off x="609601" y="1040400"/>
            <a:ext cx="109728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646464"/>
              </a:solidFill>
              <a:cs typeface="Arial" pitchFamily="34" charset="0"/>
            </a:endParaRPr>
          </a:p>
        </p:txBody>
      </p:sp>
      <p:sp>
        <p:nvSpPr>
          <p:cNvPr id="5" name="Date Placeholder 4"/>
          <p:cNvSpPr>
            <a:spLocks noGrp="1"/>
          </p:cNvSpPr>
          <p:nvPr>
            <p:ph type="dt" sz="half" idx="10"/>
          </p:nvPr>
        </p:nvSpPr>
        <p:spPr/>
        <p:txBody>
          <a:bodyPr/>
          <a:lstStyle/>
          <a:p>
            <a:fld id="{90054A69-29BD-4C7F-B2E5-BC595F0ECB82}" type="datetime3">
              <a:rPr lang="en-US" smtClean="0">
                <a:solidFill>
                  <a:srgbClr val="646464"/>
                </a:solidFill>
              </a:rPr>
              <a:t>30 August 2024</a:t>
            </a:fld>
            <a:endParaRPr lang="en-US">
              <a:solidFill>
                <a:srgbClr val="646464"/>
              </a:solidFill>
            </a:endParaRPr>
          </a:p>
        </p:txBody>
      </p:sp>
      <p:sp>
        <p:nvSpPr>
          <p:cNvPr id="6" name="Footer Placeholder 5"/>
          <p:cNvSpPr>
            <a:spLocks noGrp="1"/>
          </p:cNvSpPr>
          <p:nvPr>
            <p:ph type="ftr" sz="quarter" idx="11"/>
          </p:nvPr>
        </p:nvSpPr>
        <p:spPr/>
        <p:txBody>
          <a:bodyPr/>
          <a:lstStyle/>
          <a:p>
            <a:r>
              <a:rPr lang="en-US">
                <a:solidFill>
                  <a:srgbClr val="646464"/>
                </a:solidFill>
              </a:rPr>
              <a:t>University of Latvia Business plan for third phase of Academic Center development project</a:t>
            </a:r>
            <a:endParaRPr lang="en-GB">
              <a:solidFill>
                <a:srgbClr val="646464"/>
              </a:solidFill>
            </a:endParaRPr>
          </a:p>
        </p:txBody>
      </p:sp>
    </p:spTree>
    <p:extLst>
      <p:ext uri="{BB962C8B-B14F-4D97-AF65-F5344CB8AC3E}">
        <p14:creationId xmlns:p14="http://schemas.microsoft.com/office/powerpoint/2010/main" val="6944748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484" y="6243638"/>
            <a:ext cx="10972800" cy="0"/>
          </a:xfrm>
          <a:prstGeom prst="line">
            <a:avLst/>
          </a:prstGeom>
          <a:noFill/>
          <a:ln w="3175">
            <a:solidFill>
              <a:schemeClr val="bg1"/>
            </a:solidFill>
            <a:round/>
            <a:headEnd/>
            <a:tailEnd/>
          </a:ln>
          <a:effectLst/>
        </p:spPr>
        <p:txBody>
          <a:bodyPr wrap="none" anchor="ctr"/>
          <a:lstStyle/>
          <a:p>
            <a:endParaRPr lang="en-US" sz="1799">
              <a:solidFill>
                <a:srgbClr val="646464"/>
              </a:solidFill>
              <a:cs typeface="Arial" pitchFamily="34" charset="0"/>
            </a:endParaRPr>
          </a:p>
        </p:txBody>
      </p:sp>
      <p:sp>
        <p:nvSpPr>
          <p:cNvPr id="4" name="Date Placeholder 3"/>
          <p:cNvSpPr>
            <a:spLocks noGrp="1"/>
          </p:cNvSpPr>
          <p:nvPr>
            <p:ph type="dt" sz="half" idx="10"/>
          </p:nvPr>
        </p:nvSpPr>
        <p:spPr/>
        <p:txBody>
          <a:bodyPr/>
          <a:lstStyle/>
          <a:p>
            <a:fld id="{CA69EEA6-3466-405A-B32F-6D229AD4BBA8}" type="datetime3">
              <a:rPr lang="en-US" smtClean="0">
                <a:solidFill>
                  <a:srgbClr val="646464"/>
                </a:solidFill>
              </a:rPr>
              <a:t>30 August 2024</a:t>
            </a:fld>
            <a:endParaRPr lang="en-US">
              <a:solidFill>
                <a:srgbClr val="646464"/>
              </a:solidFill>
            </a:endParaRPr>
          </a:p>
        </p:txBody>
      </p:sp>
      <p:sp>
        <p:nvSpPr>
          <p:cNvPr id="5" name="Footer Placeholder 4"/>
          <p:cNvSpPr>
            <a:spLocks noGrp="1"/>
          </p:cNvSpPr>
          <p:nvPr>
            <p:ph type="ftr" sz="quarter" idx="11"/>
          </p:nvPr>
        </p:nvSpPr>
        <p:spPr/>
        <p:txBody>
          <a:bodyPr/>
          <a:lstStyle/>
          <a:p>
            <a:r>
              <a:rPr lang="en-US">
                <a:solidFill>
                  <a:srgbClr val="646464"/>
                </a:solidFill>
              </a:rPr>
              <a:t>University of Latvia Business plan for third phase of Academic Center development project</a:t>
            </a:r>
            <a:endParaRPr lang="en-GB">
              <a:solidFill>
                <a:srgbClr val="646464"/>
              </a:solidFill>
            </a:endParaRPr>
          </a:p>
        </p:txBody>
      </p:sp>
    </p:spTree>
    <p:extLst>
      <p:ext uri="{BB962C8B-B14F-4D97-AF65-F5344CB8AC3E}">
        <p14:creationId xmlns:p14="http://schemas.microsoft.com/office/powerpoint/2010/main" val="42573481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483" y="719139"/>
            <a:ext cx="4675200" cy="5210062"/>
          </a:xfrm>
          <a:prstGeom prst="rect">
            <a:avLst/>
          </a:prstGeo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mn-lt"/>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mn-lt"/>
                <a:ea typeface="+mn-ea"/>
                <a:cs typeface="Arial" pitchFamily="34" charset="0"/>
              </a:defRPr>
            </a:lvl2pPr>
            <a:lvl3pPr marL="176125" indent="-176125" algn="l" defTabSz="994865"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mn-lt"/>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mn-lt"/>
                <a:ea typeface="+mn-ea"/>
                <a:cs typeface="Arial" pitchFamily="34" charset="0"/>
              </a:defRPr>
            </a:lvl4pPr>
            <a:lvl5pPr marL="188819" indent="-188819" algn="l" defTabSz="994865"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mn-lt"/>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47327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3149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744540"/>
            <a:ext cx="10363200" cy="1362075"/>
          </a:xfrm>
        </p:spPr>
        <p:txBody>
          <a:bodyPr/>
          <a:lstStyle>
            <a:lvl1pPr algn="l">
              <a:defRPr sz="3398" b="1"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544406"/>
            <a:ext cx="10363200" cy="1500187"/>
          </a:xfrm>
        </p:spPr>
        <p:txBody>
          <a:bodyPr/>
          <a:lstStyle>
            <a:lvl1pPr marL="0" indent="0">
              <a:buNone/>
              <a:defRPr sz="1999">
                <a:solidFill>
                  <a:schemeClr val="bg1"/>
                </a:solidFill>
              </a:defRPr>
            </a:lvl1pPr>
            <a:lvl2pPr marL="456971" indent="0">
              <a:buNone/>
              <a:defRPr sz="1799"/>
            </a:lvl2pPr>
            <a:lvl3pPr marL="913943" indent="0">
              <a:buNone/>
              <a:defRPr sz="1599"/>
            </a:lvl3pPr>
            <a:lvl4pPr marL="1370914" indent="0">
              <a:buNone/>
              <a:defRPr sz="1399"/>
            </a:lvl4pPr>
            <a:lvl5pPr marL="1827886" indent="0">
              <a:buNone/>
              <a:defRPr sz="1399"/>
            </a:lvl5pPr>
            <a:lvl6pPr marL="2284857" indent="0">
              <a:buNone/>
              <a:defRPr sz="1399"/>
            </a:lvl6pPr>
            <a:lvl7pPr marL="2741828" indent="0">
              <a:buNone/>
              <a:defRPr sz="1399"/>
            </a:lvl7pPr>
            <a:lvl8pPr marL="3198800" indent="0">
              <a:buNone/>
              <a:defRPr sz="1399"/>
            </a:lvl8pPr>
            <a:lvl9pPr marL="3655771" indent="0">
              <a:buNone/>
              <a:defRPr sz="1399"/>
            </a:lvl9pPr>
          </a:lstStyle>
          <a:p>
            <a:pPr lvl="0"/>
            <a:r>
              <a:rPr lang="en-US"/>
              <a:t>Click to edit Master text styles</a:t>
            </a:r>
          </a:p>
        </p:txBody>
      </p:sp>
      <p:sp>
        <p:nvSpPr>
          <p:cNvPr id="5" name="Rectangle 4"/>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646464"/>
              </a:solidFill>
            </a:endParaRPr>
          </a:p>
        </p:txBody>
      </p:sp>
      <p:pic>
        <p:nvPicPr>
          <p:cNvPr id="7" name="Picture 6" descr="20H00132cropped changing world white.emf"/>
          <p:cNvPicPr>
            <a:picLocks noChangeAspect="1"/>
          </p:cNvPicPr>
          <p:nvPr userDrawn="1"/>
        </p:nvPicPr>
        <p:blipFill>
          <a:blip r:embed="rId2" cstate="screen">
            <a:lum bright="-25000" contrast="-39000"/>
            <a:extLst>
              <a:ext uri="{28A0092B-C50C-407E-A947-70E740481C1C}">
                <a14:useLocalDpi xmlns:a14="http://schemas.microsoft.com/office/drawing/2010/main"/>
              </a:ext>
            </a:extLst>
          </a:blip>
          <a:srcRect l="5659"/>
          <a:stretch>
            <a:fillRect/>
          </a:stretch>
        </p:blipFill>
        <p:spPr>
          <a:xfrm>
            <a:off x="0" y="2"/>
            <a:ext cx="12192000" cy="6916191"/>
          </a:xfrm>
          <a:prstGeom prst="rect">
            <a:avLst/>
          </a:prstGeom>
          <a:solidFill>
            <a:schemeClr val="tx2"/>
          </a:solidFill>
        </p:spPr>
      </p:pic>
      <p:sp>
        <p:nvSpPr>
          <p:cNvPr id="9" name="Freeform 8"/>
          <p:cNvSpPr/>
          <p:nvPr userDrawn="1"/>
        </p:nvSpPr>
        <p:spPr>
          <a:xfrm>
            <a:off x="1251303" y="1243013"/>
            <a:ext cx="6571897" cy="2655134"/>
          </a:xfrm>
          <a:custGeom>
            <a:avLst/>
            <a:gdLst>
              <a:gd name="connsiteX0" fmla="*/ 0 w 5208323"/>
              <a:gd name="connsiteY0" fmla="*/ 0 h 3429000"/>
              <a:gd name="connsiteX1" fmla="*/ 5208323 w 5208323"/>
              <a:gd name="connsiteY1" fmla="*/ 0 h 3429000"/>
              <a:gd name="connsiteX2" fmla="*/ 5208323 w 5208323"/>
              <a:gd name="connsiteY2" fmla="*/ 3429000 h 3429000"/>
              <a:gd name="connsiteX3" fmla="*/ 0 w 5208323"/>
              <a:gd name="connsiteY3" fmla="*/ 3429000 h 3429000"/>
              <a:gd name="connsiteX4" fmla="*/ 0 w 5208323"/>
              <a:gd name="connsiteY4" fmla="*/ 0 h 3429000"/>
              <a:gd name="connsiteX0" fmla="*/ 0 w 5208323"/>
              <a:gd name="connsiteY0" fmla="*/ 0 h 3429000"/>
              <a:gd name="connsiteX1" fmla="*/ 5208323 w 5208323"/>
              <a:gd name="connsiteY1" fmla="*/ 0 h 3429000"/>
              <a:gd name="connsiteX2" fmla="*/ 5208323 w 5208323"/>
              <a:gd name="connsiteY2" fmla="*/ 2506133 h 3429000"/>
              <a:gd name="connsiteX3" fmla="*/ 0 w 5208323"/>
              <a:gd name="connsiteY3" fmla="*/ 3429000 h 3429000"/>
              <a:gd name="connsiteX4" fmla="*/ 0 w 5208323"/>
              <a:gd name="connsiteY4" fmla="*/ 0 h 3429000"/>
              <a:gd name="connsiteX0" fmla="*/ 6431 w 5208323"/>
              <a:gd name="connsiteY0" fmla="*/ 623358 h 3429000"/>
              <a:gd name="connsiteX1" fmla="*/ 5208323 w 5208323"/>
              <a:gd name="connsiteY1" fmla="*/ 0 h 3429000"/>
              <a:gd name="connsiteX2" fmla="*/ 5208323 w 5208323"/>
              <a:gd name="connsiteY2" fmla="*/ 2506133 h 3429000"/>
              <a:gd name="connsiteX3" fmla="*/ 0 w 5208323"/>
              <a:gd name="connsiteY3" fmla="*/ 3429000 h 3429000"/>
              <a:gd name="connsiteX4" fmla="*/ 6431 w 5208323"/>
              <a:gd name="connsiteY4" fmla="*/ 623358 h 3429000"/>
              <a:gd name="connsiteX0" fmla="*/ 6431 w 5208323"/>
              <a:gd name="connsiteY0" fmla="*/ 0 h 2805642"/>
              <a:gd name="connsiteX1" fmla="*/ 5208323 w 5208323"/>
              <a:gd name="connsiteY1" fmla="*/ 0 h 2805642"/>
              <a:gd name="connsiteX2" fmla="*/ 5208323 w 5208323"/>
              <a:gd name="connsiteY2" fmla="*/ 1882775 h 2805642"/>
              <a:gd name="connsiteX3" fmla="*/ 0 w 5208323"/>
              <a:gd name="connsiteY3" fmla="*/ 2805642 h 2805642"/>
              <a:gd name="connsiteX4" fmla="*/ 6431 w 5208323"/>
              <a:gd name="connsiteY4" fmla="*/ 0 h 2805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323" h="2805642">
                <a:moveTo>
                  <a:pt x="6431" y="0"/>
                </a:moveTo>
                <a:lnTo>
                  <a:pt x="5208323" y="0"/>
                </a:lnTo>
                <a:lnTo>
                  <a:pt x="5208323" y="1882775"/>
                </a:lnTo>
                <a:lnTo>
                  <a:pt x="0" y="2805642"/>
                </a:lnTo>
                <a:cubicBezTo>
                  <a:pt x="2144" y="1870428"/>
                  <a:pt x="4287" y="935214"/>
                  <a:pt x="643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646464"/>
              </a:solidFill>
            </a:endParaRPr>
          </a:p>
        </p:txBody>
      </p:sp>
    </p:spTree>
    <p:extLst>
      <p:ext uri="{BB962C8B-B14F-4D97-AF65-F5344CB8AC3E}">
        <p14:creationId xmlns:p14="http://schemas.microsoft.com/office/powerpoint/2010/main" val="3237105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Title 1"/>
          <p:cNvSpPr>
            <a:spLocks noGrp="1"/>
          </p:cNvSpPr>
          <p:nvPr>
            <p:ph type="ctrTitle"/>
          </p:nvPr>
        </p:nvSpPr>
        <p:spPr>
          <a:xfrm>
            <a:off x="775100" y="1954221"/>
            <a:ext cx="4326679" cy="979702"/>
          </a:xfr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bg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0"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4" y="5605201"/>
            <a:ext cx="1044529" cy="197581"/>
          </a:xfrm>
          <a:prstGeom prst="rect">
            <a:avLst/>
          </a:prstGeom>
          <a:noFill/>
        </p:spPr>
        <p:txBody>
          <a:bodyPr wrap="square" lIns="0" tIns="0" rIns="0" bIns="0" rtlCol="0" anchor="ctr" anchorCtr="0">
            <a:noAutofit/>
          </a:bodyPr>
          <a:lstStyle/>
          <a:p>
            <a:r>
              <a:rPr lang="en-GB" sz="1199">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0" y="6019189"/>
            <a:ext cx="3087667" cy="180000"/>
          </a:xfrm>
        </p:spPr>
        <p:txBody>
          <a:bodyPr/>
          <a:lstStyle>
            <a:lvl1pPr marL="0" indent="0">
              <a:buNone/>
              <a:defRPr sz="1199">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0" y="6216807"/>
            <a:ext cx="3087667" cy="180000"/>
          </a:xfrm>
        </p:spPr>
        <p:txBody>
          <a:bodyPr/>
          <a:lstStyle>
            <a:lvl1pPr marL="0" indent="0">
              <a:buNone/>
              <a:defRPr sz="1199">
                <a:solidFill>
                  <a:schemeClr val="bg1"/>
                </a:solidFill>
              </a:defRPr>
            </a:lvl1pPr>
          </a:lstStyle>
          <a:p>
            <a:pPr lvl="0"/>
            <a:r>
              <a:rPr lang="en-US"/>
              <a:t>Job Title</a:t>
            </a:r>
            <a:endParaRPr lang="en-GB"/>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900">
                <a:solidFill>
                  <a:schemeClr val="bg1"/>
                </a:solidFill>
              </a:defRPr>
            </a:lvl1pPr>
          </a:lstStyle>
          <a:p>
            <a:endParaRPr lang="en-GB"/>
          </a:p>
        </p:txBody>
      </p:sp>
      <p:grpSp>
        <p:nvGrpSpPr>
          <p:cNvPr id="2" name="Group 4">
            <a:extLst>
              <a:ext uri="{FF2B5EF4-FFF2-40B4-BE49-F238E27FC236}">
                <a16:creationId xmlns:a16="http://schemas.microsoft.com/office/drawing/2014/main" id="{63F02F42-4916-4588-807F-4BB7367EB0EC}"/>
              </a:ext>
            </a:extLst>
          </p:cNvPr>
          <p:cNvGrpSpPr>
            <a:grpSpLocks noChangeAspect="1"/>
          </p:cNvGrpSpPr>
          <p:nvPr userDrawn="1"/>
        </p:nvGrpSpPr>
        <p:grpSpPr bwMode="auto">
          <a:xfrm>
            <a:off x="10359392" y="4960938"/>
            <a:ext cx="1224912" cy="1435100"/>
            <a:chOff x="6529" y="3125"/>
            <a:chExt cx="772" cy="904"/>
          </a:xfrm>
        </p:grpSpPr>
        <p:sp>
          <p:nvSpPr>
            <p:cNvPr id="4" name="Freeform 5">
              <a:extLst>
                <a:ext uri="{FF2B5EF4-FFF2-40B4-BE49-F238E27FC236}">
                  <a16:creationId xmlns:a16="http://schemas.microsoft.com/office/drawing/2014/main" id="{0BD928C5-1C7D-4599-A7E9-8AB1B188C6A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5" name="Freeform 6">
              <a:extLst>
                <a:ext uri="{FF2B5EF4-FFF2-40B4-BE49-F238E27FC236}">
                  <a16:creationId xmlns:a16="http://schemas.microsoft.com/office/drawing/2014/main" id="{37C281E8-2924-471F-A849-26C37A059B4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428779771"/>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Title 1"/>
          <p:cNvSpPr>
            <a:spLocks noGrp="1"/>
          </p:cNvSpPr>
          <p:nvPr>
            <p:ph type="ctrTitle"/>
          </p:nvPr>
        </p:nvSpPr>
        <p:spPr>
          <a:xfrm>
            <a:off x="775100" y="1954221"/>
            <a:ext cx="4326679" cy="979702"/>
          </a:xfr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bg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0"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4" y="5605201"/>
            <a:ext cx="1044529" cy="197581"/>
          </a:xfrm>
          <a:prstGeom prst="rect">
            <a:avLst/>
          </a:prstGeom>
          <a:noFill/>
        </p:spPr>
        <p:txBody>
          <a:bodyPr wrap="square" lIns="0" tIns="0" rIns="0" bIns="0" rtlCol="0" anchor="ctr" anchorCtr="0">
            <a:noAutofit/>
          </a:bodyPr>
          <a:lstStyle/>
          <a:p>
            <a:r>
              <a:rPr lang="en-GB" sz="1199">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461744" y="6019189"/>
            <a:ext cx="3087667" cy="180000"/>
          </a:xfrm>
        </p:spPr>
        <p:txBody>
          <a:bodyPr/>
          <a:lstStyle>
            <a:lvl1pPr marL="0" indent="0">
              <a:buNone/>
              <a:defRPr sz="1199">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461744" y="6216807"/>
            <a:ext cx="3087667" cy="180000"/>
          </a:xfrm>
        </p:spPr>
        <p:txBody>
          <a:bodyPr/>
          <a:lstStyle>
            <a:lvl1pPr marL="0" indent="0">
              <a:buNone/>
              <a:defRPr sz="1199">
                <a:solidFill>
                  <a:schemeClr val="bg1"/>
                </a:solidFill>
              </a:defRPr>
            </a:lvl1pPr>
          </a:lstStyle>
          <a:p>
            <a:pPr lvl="0"/>
            <a:r>
              <a:rPr lang="en-US"/>
              <a:t>Job Title</a:t>
            </a:r>
            <a:endParaRPr lang="en-GB"/>
          </a:p>
        </p:txBody>
      </p:sp>
      <p:grpSp>
        <p:nvGrpSpPr>
          <p:cNvPr id="14" name="Group 4">
            <a:extLst>
              <a:ext uri="{FF2B5EF4-FFF2-40B4-BE49-F238E27FC236}">
                <a16:creationId xmlns:a16="http://schemas.microsoft.com/office/drawing/2014/main" id="{5CE71800-5B4B-4F94-8DA1-A2C05D9E8750}"/>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58FB548F-77B7-4F42-8CF1-C53943386AA5}"/>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 name="Freeform 6">
              <a:extLst>
                <a:ext uri="{FF2B5EF4-FFF2-40B4-BE49-F238E27FC236}">
                  <a16:creationId xmlns:a16="http://schemas.microsoft.com/office/drawing/2014/main" id="{40005A69-42DA-4C6D-A41C-62C78DAFEFB7}"/>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2009581731"/>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34" Type="http://schemas.openxmlformats.org/officeDocument/2006/relationships/image" Target="../media/image1.emf"/><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oleObject" Target="../embeddings/oleObject3.bin"/><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tags" Target="../tags/tag5.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theme" Target="../theme/theme2.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8"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theme" Target="../theme/theme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image" Target="NUL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image" Target="../media/image1.emf"/><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29" Type="http://schemas.openxmlformats.org/officeDocument/2006/relationships/slideLayout" Target="../slideLayouts/slideLayout126.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oleObject" Target="../embeddings/oleObject5.bin"/><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tags" Target="../tags/tag8.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theme" Target="../theme/theme4.xml"/><Relationship Id="rId8" Type="http://schemas.openxmlformats.org/officeDocument/2006/relationships/slideLayout" Target="../slideLayouts/slideLayout10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theme" Target="../theme/theme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image" Target="../media/image1.emf"/><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oleObject" Target="../embeddings/oleObject6.bin"/><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tags" Target="../tags/tag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0DB0292-B2B9-4625-82E3-A7166D2DD71D}"/>
              </a:ext>
            </a:extLst>
          </p:cNvPr>
          <p:cNvGraphicFramePr>
            <a:graphicFrameLocks noChangeAspect="1"/>
          </p:cNvGraphicFramePr>
          <p:nvPr userDrawn="1">
            <p:custDataLst>
              <p:tags r:id="rId52"/>
            </p:custDataLst>
            <p:extLst>
              <p:ext uri="{D42A27DB-BD31-4B8C-83A1-F6EECF244321}">
                <p14:modId xmlns:p14="http://schemas.microsoft.com/office/powerpoint/2010/main" val="676785826"/>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53" imgW="395" imgH="394" progId="TCLayout.ActiveDocument.1">
                  <p:embed/>
                </p:oleObj>
              </mc:Choice>
              <mc:Fallback>
                <p:oleObj name="think-cell Slide" r:id="rId53" imgW="395" imgH="394" progId="TCLayout.ActiveDocument.1">
                  <p:embed/>
                  <p:pic>
                    <p:nvPicPr>
                      <p:cNvPr id="5" name="Object 4" hidden="1">
                        <a:extLst>
                          <a:ext uri="{FF2B5EF4-FFF2-40B4-BE49-F238E27FC236}">
                            <a16:creationId xmlns:a16="http://schemas.microsoft.com/office/drawing/2014/main" id="{70DB0292-B2B9-4625-82E3-A7166D2DD71D}"/>
                          </a:ext>
                        </a:extLst>
                      </p:cNvPr>
                      <p:cNvPicPr/>
                      <p:nvPr/>
                    </p:nvPicPr>
                    <p:blipFill>
                      <a:blip r:embed="rId54"/>
                      <a:stretch>
                        <a:fillRect/>
                      </a:stretch>
                    </p:blipFill>
                    <p:spPr>
                      <a:xfrm>
                        <a:off x="1587" y="1588"/>
                        <a:ext cx="1587" cy="1588"/>
                      </a:xfrm>
                      <a:prstGeom prst="rect">
                        <a:avLst/>
                      </a:prstGeom>
                    </p:spPr>
                  </p:pic>
                </p:oleObj>
              </mc:Fallback>
            </mc:AlternateContent>
          </a:graphicData>
        </a:graphic>
      </p:graphicFrame>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609601"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11281250" y="6356350"/>
            <a:ext cx="303055"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
        <p:nvSpPr>
          <p:cNvPr id="19" name="Date Placeholder 3">
            <a:extLst>
              <a:ext uri="{FF2B5EF4-FFF2-40B4-BE49-F238E27FC236}">
                <a16:creationId xmlns:a16="http://schemas.microsoft.com/office/drawing/2014/main" id="{600772EA-C6B0-4F5D-AA59-01C0858EFADB}"/>
              </a:ext>
            </a:extLst>
          </p:cNvPr>
          <p:cNvSpPr>
            <a:spLocks noGrp="1"/>
          </p:cNvSpPr>
          <p:nvPr>
            <p:ph type="dt" sz="half" idx="2"/>
          </p:nvPr>
        </p:nvSpPr>
        <p:spPr>
          <a:xfrm>
            <a:off x="1428184" y="6471244"/>
            <a:ext cx="1190638" cy="180000"/>
          </a:xfrm>
          <a:prstGeom prst="rect">
            <a:avLst/>
          </a:prstGeom>
        </p:spPr>
        <p:txBody>
          <a:bodyPr vert="horz" lIns="0" tIns="0" rIns="0" bIns="0" rtlCol="0" anchor="ctr"/>
          <a:lstStyle>
            <a:lvl1pPr marL="0" algn="l" defTabSz="913943" rtl="0" eaLnBrk="1" latinLnBrk="0" hangingPunct="1">
              <a:defRPr lang="en-IN" sz="800" kern="1200" smtClean="0">
                <a:solidFill>
                  <a:schemeClr val="bg1"/>
                </a:solidFill>
                <a:latin typeface="EYInterstate" panose="02000503020000020004" pitchFamily="2" charset="0"/>
                <a:ea typeface="+mn-ea"/>
                <a:cs typeface="+mn-cs"/>
              </a:defRPr>
            </a:lvl1pPr>
          </a:lstStyle>
          <a:p>
            <a:fld id="{6029643E-5879-4D36-94AF-4216577A3154}" type="datetime3">
              <a:rPr lang="en-US" smtClean="0"/>
              <a:t>30 August 2024</a:t>
            </a:fld>
            <a:endParaRPr lang="en-IN"/>
          </a:p>
        </p:txBody>
      </p:sp>
      <p:sp>
        <p:nvSpPr>
          <p:cNvPr id="20" name="Footer Placeholder 4">
            <a:extLst>
              <a:ext uri="{FF2B5EF4-FFF2-40B4-BE49-F238E27FC236}">
                <a16:creationId xmlns:a16="http://schemas.microsoft.com/office/drawing/2014/main" id="{AC28FA70-87E4-49F4-AFDE-345AA28E0BE7}"/>
              </a:ext>
            </a:extLst>
          </p:cNvPr>
          <p:cNvSpPr>
            <a:spLocks noGrp="1"/>
          </p:cNvSpPr>
          <p:nvPr>
            <p:ph type="ftr" sz="quarter" idx="3"/>
          </p:nvPr>
        </p:nvSpPr>
        <p:spPr>
          <a:xfrm>
            <a:off x="3237502" y="6471244"/>
            <a:ext cx="3084493" cy="180000"/>
          </a:xfrm>
          <a:prstGeom prst="rect">
            <a:avLst/>
          </a:prstGeom>
        </p:spPr>
        <p:txBody>
          <a:bodyPr vert="horz" lIns="0" tIns="0" rIns="0" bIns="0" rtlCol="0" anchor="ctr"/>
          <a:lstStyle>
            <a:lvl1pPr marL="0" algn="l" defTabSz="913943" rtl="0" eaLnBrk="1" latinLnBrk="0" hangingPunct="1">
              <a:defRPr lang="en-IN" sz="800" kern="1200" dirty="0">
                <a:solidFill>
                  <a:schemeClr val="bg1"/>
                </a:solidFill>
                <a:latin typeface="EYInterstate" panose="02000503020000020004" pitchFamily="2" charset="0"/>
                <a:ea typeface="+mn-ea"/>
                <a:cs typeface="+mn-cs"/>
              </a:defRPr>
            </a:lvl1pPr>
          </a:lstStyle>
          <a:p>
            <a:r>
              <a:rPr lang="en-US"/>
              <a:t>University of Latvia Business plan for third phase of Academic Center development project</a:t>
            </a:r>
          </a:p>
        </p:txBody>
      </p:sp>
      <p:sp>
        <p:nvSpPr>
          <p:cNvPr id="21" name="Slide Number Placeholder 5">
            <a:extLst>
              <a:ext uri="{FF2B5EF4-FFF2-40B4-BE49-F238E27FC236}">
                <a16:creationId xmlns:a16="http://schemas.microsoft.com/office/drawing/2014/main" id="{3B540F9A-D485-4BD0-B905-41F8A52593F8}"/>
              </a:ext>
            </a:extLst>
          </p:cNvPr>
          <p:cNvSpPr>
            <a:spLocks noGrp="1"/>
          </p:cNvSpPr>
          <p:nvPr>
            <p:ph type="sldNum" sz="quarter" idx="4"/>
          </p:nvPr>
        </p:nvSpPr>
        <p:spPr>
          <a:xfrm>
            <a:off x="616900" y="6471244"/>
            <a:ext cx="662721" cy="180000"/>
          </a:xfrm>
          <a:prstGeom prst="rect">
            <a:avLst/>
          </a:prstGeom>
        </p:spPr>
        <p:txBody>
          <a:bodyPr vert="horz" lIns="0" tIns="0" rIns="0" bIns="0" rtlCol="0" anchor="ctr"/>
          <a:lstStyle>
            <a:lvl1pPr marL="0" algn="l" defTabSz="913943" rtl="0" eaLnBrk="1" latinLnBrk="0" hangingPunct="1">
              <a:defRPr lang="en-IN" sz="800" kern="1200" smtClean="0">
                <a:solidFill>
                  <a:schemeClr val="bg1"/>
                </a:solidFill>
                <a:latin typeface="EYInterstate" panose="02000503020000020004" pitchFamily="2" charset="0"/>
                <a:ea typeface="+mn-ea"/>
                <a:cs typeface="+mn-cs"/>
              </a:defRPr>
            </a:lvl1p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289411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Lst>
  <p:hf hdr="0"/>
  <p:txStyles>
    <p:title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356438" indent="-356438" algn="l" defTabSz="913943" rtl="0" eaLnBrk="1" latinLnBrk="0" hangingPunct="1">
        <a:spcBef>
          <a:spcPct val="20000"/>
        </a:spcBef>
        <a:buClr>
          <a:schemeClr val="tx2"/>
        </a:buClr>
        <a:buSzPct val="70000"/>
        <a:buFont typeface="Arial" pitchFamily="34" charset="0"/>
        <a:buChar char="►"/>
        <a:defRPr sz="1999" kern="1200">
          <a:solidFill>
            <a:schemeClr val="bg1"/>
          </a:solidFill>
          <a:latin typeface="EYInterstate Light" panose="02000506000000020004" pitchFamily="2" charset="0"/>
          <a:ea typeface="+mn-ea"/>
          <a:cs typeface="+mn-cs"/>
        </a:defRPr>
      </a:lvl1pPr>
      <a:lvl2pPr marL="712875" indent="-356438" algn="l" defTabSz="913943" rtl="0" eaLnBrk="1" latinLnBrk="0" hangingPunct="1">
        <a:spcBef>
          <a:spcPct val="20000"/>
        </a:spcBef>
        <a:buClr>
          <a:schemeClr val="tx2"/>
        </a:buClr>
        <a:buSzPct val="70000"/>
        <a:buFont typeface="Arial" pitchFamily="34" charset="0"/>
        <a:buChar char="►"/>
        <a:defRPr sz="1799" kern="1200">
          <a:solidFill>
            <a:schemeClr val="bg1"/>
          </a:solidFill>
          <a:latin typeface="EYInterstate Light" panose="02000506000000020004" pitchFamily="2" charset="0"/>
          <a:ea typeface="+mn-ea"/>
          <a:cs typeface="+mn-cs"/>
        </a:defRPr>
      </a:lvl2pPr>
      <a:lvl3pPr marL="1069313" indent="-356438" algn="l" defTabSz="913943" rtl="0" eaLnBrk="1" latinLnBrk="0" hangingPunct="1">
        <a:spcBef>
          <a:spcPct val="20000"/>
        </a:spcBef>
        <a:buClr>
          <a:schemeClr val="tx2"/>
        </a:buClr>
        <a:buSzPct val="70000"/>
        <a:buFont typeface="Arial" pitchFamily="34" charset="0"/>
        <a:buChar char="►"/>
        <a:defRPr sz="1599" kern="1200">
          <a:solidFill>
            <a:schemeClr val="bg1"/>
          </a:solidFill>
          <a:latin typeface="EYInterstate Light" panose="02000506000000020004" pitchFamily="2" charset="0"/>
          <a:ea typeface="+mn-ea"/>
          <a:cs typeface="+mn-cs"/>
        </a:defRPr>
      </a:lvl3pPr>
      <a:lvl4pPr marL="1425751" indent="-356438" algn="l" defTabSz="913943" rtl="0" eaLnBrk="1" latinLnBrk="0" hangingPunct="1">
        <a:spcBef>
          <a:spcPct val="20000"/>
        </a:spcBef>
        <a:buClr>
          <a:schemeClr val="tx2"/>
        </a:buClr>
        <a:buSzPct val="70000"/>
        <a:buFont typeface="Arial" pitchFamily="34" charset="0"/>
        <a:buChar char="►"/>
        <a:defRPr sz="1399" kern="1200">
          <a:solidFill>
            <a:schemeClr val="bg1"/>
          </a:solidFill>
          <a:latin typeface="EYInterstate Light" panose="02000506000000020004" pitchFamily="2" charset="0"/>
          <a:ea typeface="+mn-ea"/>
          <a:cs typeface="+mn-cs"/>
        </a:defRPr>
      </a:lvl4pPr>
      <a:lvl5pPr marL="1782188" indent="-356438" algn="l" defTabSz="913943" rtl="0" eaLnBrk="1" latinLnBrk="0" hangingPunct="1">
        <a:spcBef>
          <a:spcPct val="20000"/>
        </a:spcBef>
        <a:buClr>
          <a:schemeClr val="tx2"/>
        </a:buClr>
        <a:buSzPct val="70000"/>
        <a:buFont typeface="Arial" pitchFamily="34" charset="0"/>
        <a:buChar char="►"/>
        <a:defRPr sz="11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6BC40CF-F602-4D31-B73C-0B7A124E6E1B}"/>
              </a:ext>
            </a:extLst>
          </p:cNvPr>
          <p:cNvGraphicFramePr>
            <a:graphicFrameLocks noChangeAspect="1"/>
          </p:cNvGraphicFramePr>
          <p:nvPr userDrawn="1">
            <p:custDataLst>
              <p:tags r:id="rId32"/>
            </p:custDataLst>
            <p:extLst>
              <p:ext uri="{D42A27DB-BD31-4B8C-83A1-F6EECF244321}">
                <p14:modId xmlns:p14="http://schemas.microsoft.com/office/powerpoint/2010/main" val="1878579973"/>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3" imgW="395" imgH="394" progId="TCLayout.ActiveDocument.1">
                  <p:embed/>
                </p:oleObj>
              </mc:Choice>
              <mc:Fallback>
                <p:oleObj name="think-cell Slide" r:id="rId33" imgW="395" imgH="394" progId="TCLayout.ActiveDocument.1">
                  <p:embed/>
                  <p:pic>
                    <p:nvPicPr>
                      <p:cNvPr id="5" name="Object 4" hidden="1">
                        <a:extLst>
                          <a:ext uri="{FF2B5EF4-FFF2-40B4-BE49-F238E27FC236}">
                            <a16:creationId xmlns:a16="http://schemas.microsoft.com/office/drawing/2014/main" id="{86BC40CF-F602-4D31-B73C-0B7A124E6E1B}"/>
                          </a:ext>
                        </a:extLst>
                      </p:cNvPr>
                      <p:cNvPicPr/>
                      <p:nvPr/>
                    </p:nvPicPr>
                    <p:blipFill>
                      <a:blip r:embed="rId34"/>
                      <a:stretch>
                        <a:fillRect/>
                      </a:stretch>
                    </p:blipFill>
                    <p:spPr>
                      <a:xfrm>
                        <a:off x="1587" y="1588"/>
                        <a:ext cx="1587" cy="1588"/>
                      </a:xfrm>
                      <a:prstGeom prst="rect">
                        <a:avLst/>
                      </a:prstGeom>
                    </p:spPr>
                  </p:pic>
                </p:oleObj>
              </mc:Fallback>
            </mc:AlternateContent>
          </a:graphicData>
        </a:graphic>
      </p:graphicFrame>
      <p:sp>
        <p:nvSpPr>
          <p:cNvPr id="2" name="Title Placeholder 1"/>
          <p:cNvSpPr>
            <a:spLocks noGrp="1"/>
          </p:cNvSpPr>
          <p:nvPr>
            <p:ph type="title"/>
          </p:nvPr>
        </p:nvSpPr>
        <p:spPr>
          <a:xfrm>
            <a:off x="609602" y="294200"/>
            <a:ext cx="10972800" cy="59088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609602"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4" name="Group 4">
            <a:extLst>
              <a:ext uri="{FF2B5EF4-FFF2-40B4-BE49-F238E27FC236}">
                <a16:creationId xmlns:a16="http://schemas.microsoft.com/office/drawing/2014/main" id="{7E89FB01-0304-4B7A-83F4-087FD710583C}"/>
              </a:ext>
            </a:extLst>
          </p:cNvPr>
          <p:cNvGrpSpPr>
            <a:grpSpLocks noChangeAspect="1"/>
          </p:cNvGrpSpPr>
          <p:nvPr userDrawn="1"/>
        </p:nvGrpSpPr>
        <p:grpSpPr bwMode="auto">
          <a:xfrm>
            <a:off x="11281251" y="6356350"/>
            <a:ext cx="303055" cy="311150"/>
            <a:chOff x="7110" y="4004"/>
            <a:chExt cx="191" cy="196"/>
          </a:xfrm>
        </p:grpSpPr>
        <p:sp>
          <p:nvSpPr>
            <p:cNvPr id="15" name="Freeform 5">
              <a:extLst>
                <a:ext uri="{FF2B5EF4-FFF2-40B4-BE49-F238E27FC236}">
                  <a16:creationId xmlns:a16="http://schemas.microsoft.com/office/drawing/2014/main" id="{4DE1CE93-8A80-4A24-92CA-71C05E453718}"/>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6" name="Freeform 6">
              <a:extLst>
                <a:ext uri="{FF2B5EF4-FFF2-40B4-BE49-F238E27FC236}">
                  <a16:creationId xmlns:a16="http://schemas.microsoft.com/office/drawing/2014/main" id="{769AC85D-6BA0-4E5B-A206-FB7E85E0DDBE}"/>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7" name="Freeform 7">
              <a:extLst>
                <a:ext uri="{FF2B5EF4-FFF2-40B4-BE49-F238E27FC236}">
                  <a16:creationId xmlns:a16="http://schemas.microsoft.com/office/drawing/2014/main" id="{5A99D1FF-A731-4C56-AEC5-4C61FAC74874}"/>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
        <p:nvSpPr>
          <p:cNvPr id="20" name="Date Placeholder 3">
            <a:extLst>
              <a:ext uri="{FF2B5EF4-FFF2-40B4-BE49-F238E27FC236}">
                <a16:creationId xmlns:a16="http://schemas.microsoft.com/office/drawing/2014/main" id="{7FA7D49F-D989-4CDB-9335-913430F7425F}"/>
              </a:ext>
            </a:extLst>
          </p:cNvPr>
          <p:cNvSpPr>
            <a:spLocks noGrp="1"/>
          </p:cNvSpPr>
          <p:nvPr>
            <p:ph type="dt" sz="half" idx="2"/>
          </p:nvPr>
        </p:nvSpPr>
        <p:spPr>
          <a:xfrm>
            <a:off x="1428184" y="6471244"/>
            <a:ext cx="1190638" cy="180000"/>
          </a:xfrm>
          <a:prstGeom prst="rect">
            <a:avLst/>
          </a:prstGeom>
        </p:spPr>
        <p:txBody>
          <a:bodyPr/>
          <a:lstStyle>
            <a:lvl1pPr marL="0" algn="l" defTabSz="913486" rtl="0" eaLnBrk="1" latinLnBrk="0" hangingPunct="1">
              <a:defRPr lang="en-US" sz="800" kern="1200" smtClean="0">
                <a:solidFill>
                  <a:schemeClr val="bg1"/>
                </a:solidFill>
                <a:latin typeface="EYInterstate" panose="02000503020000020004" pitchFamily="2" charset="0"/>
                <a:ea typeface="+mn-ea"/>
                <a:cs typeface="+mn-cs"/>
              </a:defRPr>
            </a:lvl1pPr>
          </a:lstStyle>
          <a:p>
            <a:fld id="{83EFB7E3-7B43-45A9-A90D-F582A01C1EE3}" type="datetime3">
              <a:rPr lang="en-US" smtClean="0"/>
              <a:t>30 August 2024</a:t>
            </a:fld>
            <a:endParaRPr lang="en-IN"/>
          </a:p>
        </p:txBody>
      </p:sp>
      <p:sp>
        <p:nvSpPr>
          <p:cNvPr id="21" name="Footer Placeholder 4">
            <a:extLst>
              <a:ext uri="{FF2B5EF4-FFF2-40B4-BE49-F238E27FC236}">
                <a16:creationId xmlns:a16="http://schemas.microsoft.com/office/drawing/2014/main" id="{26944631-E8AF-4601-B721-3347E3AFB2F4}"/>
              </a:ext>
            </a:extLst>
          </p:cNvPr>
          <p:cNvSpPr>
            <a:spLocks noGrp="1"/>
          </p:cNvSpPr>
          <p:nvPr>
            <p:ph type="ftr" sz="quarter" idx="3"/>
          </p:nvPr>
        </p:nvSpPr>
        <p:spPr>
          <a:xfrm>
            <a:off x="3237502" y="6471244"/>
            <a:ext cx="3084493" cy="180000"/>
          </a:xfrm>
          <a:prstGeom prst="rect">
            <a:avLst/>
          </a:prstGeom>
        </p:spPr>
        <p:txBody>
          <a:bodyPr/>
          <a:lstStyle>
            <a:lvl1pPr marL="0" algn="l" defTabSz="913486" rtl="0" eaLnBrk="1" latinLnBrk="0" hangingPunct="1">
              <a:defRPr lang="en-US" sz="800" kern="1200" smtClean="0">
                <a:solidFill>
                  <a:schemeClr val="bg1"/>
                </a:solidFill>
                <a:latin typeface="EYInterstate" panose="02000503020000020004" pitchFamily="2" charset="0"/>
                <a:ea typeface="+mn-ea"/>
                <a:cs typeface="+mn-cs"/>
              </a:defRPr>
            </a:lvl1pPr>
          </a:lstStyle>
          <a:p>
            <a:r>
              <a:rPr lang="en-US"/>
              <a:t>University of Latvia Business plan for third phase of Academic Center development project</a:t>
            </a:r>
            <a:endParaRPr lang="en-IN"/>
          </a:p>
        </p:txBody>
      </p:sp>
      <p:sp>
        <p:nvSpPr>
          <p:cNvPr id="22" name="Slide Number Placeholder 5">
            <a:extLst>
              <a:ext uri="{FF2B5EF4-FFF2-40B4-BE49-F238E27FC236}">
                <a16:creationId xmlns:a16="http://schemas.microsoft.com/office/drawing/2014/main" id="{1E733AAD-1BCD-417D-A2A4-521F133E28CB}"/>
              </a:ext>
            </a:extLst>
          </p:cNvPr>
          <p:cNvSpPr>
            <a:spLocks noGrp="1"/>
          </p:cNvSpPr>
          <p:nvPr>
            <p:ph type="sldNum" sz="quarter" idx="4"/>
          </p:nvPr>
        </p:nvSpPr>
        <p:spPr>
          <a:xfrm>
            <a:off x="616901" y="6471244"/>
            <a:ext cx="662721" cy="180000"/>
          </a:xfrm>
          <a:prstGeom prst="rect">
            <a:avLst/>
          </a:prstGeom>
        </p:spPr>
        <p:txBody>
          <a:bodyPr/>
          <a:lstStyle>
            <a:lvl1pPr marL="0" algn="l" defTabSz="913486" rtl="0" eaLnBrk="1" latinLnBrk="0" hangingPunct="1">
              <a:defRPr lang="en-GB" sz="800" kern="1200" smtClean="0">
                <a:solidFill>
                  <a:schemeClr val="bg1"/>
                </a:solidFill>
                <a:latin typeface="EYInterstate" panose="02000503020000020004" pitchFamily="2" charset="0"/>
                <a:ea typeface="+mn-ea"/>
                <a:cs typeface="+mn-cs"/>
              </a:defRPr>
            </a:lvl1p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63956186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Lst>
  <p:hf hdr="0"/>
  <p:txStyles>
    <p:titleStyle>
      <a:lvl1pPr algn="l" defTabSz="913486" rtl="0" eaLnBrk="1" latinLnBrk="0" hangingPunct="1">
        <a:lnSpc>
          <a:spcPct val="85000"/>
        </a:lnSpc>
        <a:spcBef>
          <a:spcPct val="0"/>
        </a:spcBef>
        <a:buNone/>
        <a:defRPr sz="2398" b="0" kern="1200">
          <a:solidFill>
            <a:schemeClr val="bg1"/>
          </a:solidFill>
          <a:latin typeface="EYInterstate Light" panose="02000506000000020004" pitchFamily="2" charset="0"/>
          <a:ea typeface="+mj-ea"/>
          <a:cs typeface="Arial" pitchFamily="34" charset="0"/>
        </a:defRPr>
      </a:lvl1pPr>
    </p:titleStyle>
    <p:bodyStyle>
      <a:lvl1pPr marL="356260" indent="-356260" algn="l" defTabSz="913486" rtl="0" eaLnBrk="1" latinLnBrk="0" hangingPunct="1">
        <a:spcBef>
          <a:spcPct val="20000"/>
        </a:spcBef>
        <a:buClr>
          <a:schemeClr val="tx2"/>
        </a:buClr>
        <a:buSzPct val="70000"/>
        <a:buFont typeface="Arial" pitchFamily="34" charset="0"/>
        <a:buChar char="►"/>
        <a:defRPr sz="1998" kern="1200">
          <a:solidFill>
            <a:schemeClr val="bg1"/>
          </a:solidFill>
          <a:latin typeface="EYInterstate Light" panose="02000506000000020004" pitchFamily="2" charset="0"/>
          <a:ea typeface="+mn-ea"/>
          <a:cs typeface="+mn-cs"/>
        </a:defRPr>
      </a:lvl1pPr>
      <a:lvl2pPr marL="712519" indent="-356260" algn="l" defTabSz="913486" rtl="0" eaLnBrk="1" latinLnBrk="0" hangingPunct="1">
        <a:spcBef>
          <a:spcPct val="20000"/>
        </a:spcBef>
        <a:buClr>
          <a:schemeClr val="tx2"/>
        </a:buClr>
        <a:buSzPct val="70000"/>
        <a:buFont typeface="Arial" pitchFamily="34" charset="0"/>
        <a:buChar char="►"/>
        <a:defRPr sz="1798" kern="1200">
          <a:solidFill>
            <a:schemeClr val="bg1"/>
          </a:solidFill>
          <a:latin typeface="EYInterstate Light" panose="02000506000000020004" pitchFamily="2" charset="0"/>
          <a:ea typeface="+mn-ea"/>
          <a:cs typeface="+mn-cs"/>
        </a:defRPr>
      </a:lvl2pPr>
      <a:lvl3pPr marL="1068778" indent="-356260" algn="l" defTabSz="913486" rtl="0" eaLnBrk="1" latinLnBrk="0" hangingPunct="1">
        <a:spcBef>
          <a:spcPct val="20000"/>
        </a:spcBef>
        <a:buClr>
          <a:schemeClr val="tx2"/>
        </a:buClr>
        <a:buSzPct val="70000"/>
        <a:buFont typeface="Arial" pitchFamily="34" charset="0"/>
        <a:buChar char="►"/>
        <a:defRPr sz="1598" kern="1200">
          <a:solidFill>
            <a:schemeClr val="bg1"/>
          </a:solidFill>
          <a:latin typeface="EYInterstate Light" panose="02000506000000020004" pitchFamily="2" charset="0"/>
          <a:ea typeface="+mn-ea"/>
          <a:cs typeface="+mn-cs"/>
        </a:defRPr>
      </a:lvl3pPr>
      <a:lvl4pPr marL="1425038" indent="-356260" algn="l" defTabSz="913486" rtl="0" eaLnBrk="1" latinLnBrk="0" hangingPunct="1">
        <a:spcBef>
          <a:spcPct val="20000"/>
        </a:spcBef>
        <a:buClr>
          <a:schemeClr val="tx2"/>
        </a:buClr>
        <a:buSzPct val="70000"/>
        <a:buFont typeface="Arial" pitchFamily="34" charset="0"/>
        <a:buChar char="►"/>
        <a:defRPr sz="1398" kern="1200">
          <a:solidFill>
            <a:schemeClr val="bg1"/>
          </a:solidFill>
          <a:latin typeface="EYInterstate Light" panose="02000506000000020004" pitchFamily="2" charset="0"/>
          <a:ea typeface="+mn-ea"/>
          <a:cs typeface="+mn-cs"/>
        </a:defRPr>
      </a:lvl4pPr>
      <a:lvl5pPr marL="1781297" indent="-356260" algn="l" defTabSz="913486" rtl="0" eaLnBrk="1" latinLnBrk="0" hangingPunct="1">
        <a:spcBef>
          <a:spcPct val="20000"/>
        </a:spcBef>
        <a:buClr>
          <a:schemeClr val="tx2"/>
        </a:buClr>
        <a:buSzPct val="70000"/>
        <a:buFont typeface="Arial" pitchFamily="34" charset="0"/>
        <a:buChar char="►"/>
        <a:defRPr sz="1198" kern="1200">
          <a:solidFill>
            <a:schemeClr val="bg1"/>
          </a:solidFill>
          <a:latin typeface="EYInterstate Light" panose="02000506000000020004" pitchFamily="2" charset="0"/>
          <a:ea typeface="+mn-ea"/>
          <a:cs typeface="+mn-cs"/>
        </a:defRPr>
      </a:lvl5pPr>
      <a:lvl6pPr marL="2512086"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2968829"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25572"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882315"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9pPr>
    </p:bodyStyle>
    <p:otherStyle>
      <a:defPPr>
        <a:defRPr lang="en-US"/>
      </a:defPPr>
      <a:lvl1pPr marL="0" algn="l" defTabSz="913486" rtl="0" eaLnBrk="1" latinLnBrk="0" hangingPunct="1">
        <a:defRPr sz="1798" kern="1200">
          <a:solidFill>
            <a:schemeClr val="tx1"/>
          </a:solidFill>
          <a:latin typeface="+mn-lt"/>
          <a:ea typeface="+mn-ea"/>
          <a:cs typeface="+mn-cs"/>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9" algn="l" defTabSz="913486" rtl="0" eaLnBrk="1" latinLnBrk="0" hangingPunct="1">
        <a:defRPr sz="1798" kern="1200">
          <a:solidFill>
            <a:schemeClr val="tx1"/>
          </a:solidFill>
          <a:latin typeface="+mn-lt"/>
          <a:ea typeface="+mn-ea"/>
          <a:cs typeface="+mn-cs"/>
        </a:defRPr>
      </a:lvl4pPr>
      <a:lvl5pPr marL="1826972" algn="l" defTabSz="913486" rtl="0" eaLnBrk="1" latinLnBrk="0" hangingPunct="1">
        <a:defRPr sz="1798" kern="1200">
          <a:solidFill>
            <a:schemeClr val="tx1"/>
          </a:solidFill>
          <a:latin typeface="+mn-lt"/>
          <a:ea typeface="+mn-ea"/>
          <a:cs typeface="+mn-cs"/>
        </a:defRPr>
      </a:lvl5pPr>
      <a:lvl6pPr marL="2283715"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1" algn="l" defTabSz="913486" rtl="0" eaLnBrk="1" latinLnBrk="0" hangingPunct="1">
        <a:defRPr sz="1798" kern="1200">
          <a:solidFill>
            <a:schemeClr val="tx1"/>
          </a:solidFill>
          <a:latin typeface="+mn-lt"/>
          <a:ea typeface="+mn-ea"/>
          <a:cs typeface="+mn-cs"/>
        </a:defRPr>
      </a:lvl8pPr>
      <a:lvl9pPr marL="3653943" algn="l" defTabSz="913486"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601" y="201600"/>
            <a:ext cx="10977034" cy="860400"/>
          </a:xfrm>
          <a:prstGeom prst="rect">
            <a:avLst/>
          </a:prstGeom>
        </p:spPr>
        <p:txBody>
          <a:bodyPr vert="horz" lIns="0" tIns="0" rIns="0" bIns="0" rtlCol="0" anchor="t" anchorCtr="0">
            <a:noAutofit/>
          </a:bodyPr>
          <a:lstStyle/>
          <a:p>
            <a:r>
              <a:rPr lang="en-US"/>
              <a:t>Click to edit Master title style</a:t>
            </a:r>
            <a:endParaRPr lang="en-GB"/>
          </a:p>
        </p:txBody>
      </p:sp>
      <p:sp>
        <p:nvSpPr>
          <p:cNvPr id="13" name="Text Placeholder 2"/>
          <p:cNvSpPr>
            <a:spLocks noGrp="1"/>
          </p:cNvSpPr>
          <p:nvPr>
            <p:ph type="body" idx="1"/>
          </p:nvPr>
        </p:nvSpPr>
        <p:spPr>
          <a:xfrm>
            <a:off x="609601" y="1425600"/>
            <a:ext cx="10972800" cy="469897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ooter Placeholder 4"/>
          <p:cNvSpPr>
            <a:spLocks noGrp="1"/>
          </p:cNvSpPr>
          <p:nvPr>
            <p:ph type="ftr" sz="quarter" idx="3"/>
          </p:nvPr>
        </p:nvSpPr>
        <p:spPr>
          <a:xfrm>
            <a:off x="3451201" y="6496184"/>
            <a:ext cx="4579200" cy="201168"/>
          </a:xfrm>
          <a:prstGeom prst="rect">
            <a:avLst/>
          </a:prstGeom>
        </p:spPr>
        <p:txBody>
          <a:bodyPr vert="horz" lIns="0" tIns="0" rIns="0" bIns="0" rtlCol="0" anchor="t" anchorCtr="0">
            <a:noAutofit/>
          </a:bodyPr>
          <a:lstStyle>
            <a:lvl1pPr algn="l">
              <a:defRPr sz="1099">
                <a:solidFill>
                  <a:schemeClr val="bg1"/>
                </a:solidFill>
                <a:latin typeface="+mn-lt"/>
                <a:cs typeface="Arial" pitchFamily="34" charset="0"/>
              </a:defRPr>
            </a:lvl1pPr>
          </a:lstStyle>
          <a:p>
            <a:r>
              <a:rPr lang="en-US">
                <a:solidFill>
                  <a:srgbClr val="646464"/>
                </a:solidFill>
              </a:rPr>
              <a:t>University of Latvia Business plan for third phase of Academic Center development project</a:t>
            </a:r>
            <a:endParaRPr lang="en-GB">
              <a:solidFill>
                <a:srgbClr val="646464"/>
              </a:solidFill>
            </a:endParaRPr>
          </a:p>
        </p:txBody>
      </p:sp>
      <p:sp>
        <p:nvSpPr>
          <p:cNvPr id="16" name="Date Placeholder 3"/>
          <p:cNvSpPr>
            <a:spLocks noGrp="1"/>
          </p:cNvSpPr>
          <p:nvPr>
            <p:ph type="dt" sz="half" idx="2"/>
          </p:nvPr>
        </p:nvSpPr>
        <p:spPr>
          <a:xfrm>
            <a:off x="1623723" y="6496184"/>
            <a:ext cx="1584960" cy="201168"/>
          </a:xfrm>
          <a:prstGeom prst="rect">
            <a:avLst/>
          </a:prstGeom>
        </p:spPr>
        <p:txBody>
          <a:bodyPr vert="horz" wrap="none" lIns="0" tIns="0" rIns="0" bIns="0" rtlCol="0" anchor="t" anchorCtr="0">
            <a:noAutofit/>
          </a:bodyPr>
          <a:lstStyle>
            <a:lvl1pPr algn="l">
              <a:defRPr sz="1099">
                <a:solidFill>
                  <a:schemeClr val="bg1"/>
                </a:solidFill>
                <a:latin typeface="+mn-lt"/>
                <a:cs typeface="Arial" pitchFamily="34" charset="0"/>
              </a:defRPr>
            </a:lvl1pPr>
          </a:lstStyle>
          <a:p>
            <a:fld id="{FF659C39-5697-486C-B57F-42729E98226F}" type="datetime3">
              <a:rPr lang="en-US" smtClean="0">
                <a:solidFill>
                  <a:srgbClr val="646464"/>
                </a:solidFill>
              </a:rPr>
              <a:t>30 August 2024</a:t>
            </a:fld>
            <a:endParaRPr lang="en-US">
              <a:solidFill>
                <a:srgbClr val="646464"/>
              </a:solidFill>
            </a:endParaRPr>
          </a:p>
        </p:txBody>
      </p:sp>
      <p:pic>
        <p:nvPicPr>
          <p:cNvPr id="17" name="Picture 16"/>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09601" y="6283757"/>
            <a:ext cx="533225" cy="408838"/>
          </a:xfrm>
          <a:prstGeom prst="rect">
            <a:avLst/>
          </a:prstGeom>
        </p:spPr>
      </p:pic>
      <p:pic>
        <p:nvPicPr>
          <p:cNvPr id="8" name="Picture 7"/>
          <p:cNvPicPr>
            <a:picLocks noChangeAspect="1"/>
          </p:cNvPicPr>
          <p:nvPr userDrawn="1"/>
        </p:nvPicPr>
        <p:blipFill rotWithShape="1">
          <a:blip r:embed="rId19" cstate="print">
            <a:extLst>
              <a:ext uri="{28A0092B-C50C-407E-A947-70E740481C1C}">
                <a14:useLocalDpi xmlns:a14="http://schemas.microsoft.com/office/drawing/2010/main"/>
              </a:ext>
            </a:extLst>
          </a:blip>
          <a:srcRect/>
          <a:stretch/>
        </p:blipFill>
        <p:spPr>
          <a:xfrm>
            <a:off x="10332219" y="6432704"/>
            <a:ext cx="1254415" cy="328131"/>
          </a:xfrm>
          <a:prstGeom prst="rect">
            <a:avLst/>
          </a:prstGeom>
        </p:spPr>
      </p:pic>
    </p:spTree>
    <p:extLst>
      <p:ext uri="{BB962C8B-B14F-4D97-AF65-F5344CB8AC3E}">
        <p14:creationId xmlns:p14="http://schemas.microsoft.com/office/powerpoint/2010/main" val="122342041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Lst>
  <p:hf hdr="0"/>
  <p:txStyles>
    <p:titleStyle>
      <a:lvl1pPr algn="l" defTabSz="913943" rtl="0" eaLnBrk="1" latinLnBrk="0" hangingPunct="1">
        <a:lnSpc>
          <a:spcPct val="85000"/>
        </a:lnSpc>
        <a:spcBef>
          <a:spcPct val="0"/>
        </a:spcBef>
        <a:buNone/>
        <a:defRPr sz="2999" b="1" kern="1200">
          <a:solidFill>
            <a:schemeClr val="bg1"/>
          </a:solidFill>
          <a:latin typeface="+mn-lt"/>
          <a:ea typeface="+mj-ea"/>
          <a:cs typeface="Arial" pitchFamily="34" charset="0"/>
        </a:defRPr>
      </a:lvl1pPr>
    </p:titleStyle>
    <p:bodyStyle>
      <a:lvl1pPr marL="356438" indent="-356438" algn="l" defTabSz="913943" rtl="0" eaLnBrk="1" latinLnBrk="0" hangingPunct="1">
        <a:spcBef>
          <a:spcPct val="20000"/>
        </a:spcBef>
        <a:buClr>
          <a:schemeClr val="accent2"/>
        </a:buClr>
        <a:buSzPct val="70000"/>
        <a:buFont typeface="Arial" pitchFamily="34" charset="0"/>
        <a:buChar char="►"/>
        <a:defRPr sz="2399" kern="1200">
          <a:solidFill>
            <a:schemeClr val="bg1"/>
          </a:solidFill>
          <a:latin typeface="+mn-lt"/>
          <a:ea typeface="+mn-ea"/>
          <a:cs typeface="Arial" pitchFamily="34" charset="0"/>
        </a:defRPr>
      </a:lvl1pPr>
      <a:lvl2pPr marL="712875" indent="-356438" algn="l" defTabSz="913943" rtl="0" eaLnBrk="1" latinLnBrk="0" hangingPunct="1">
        <a:spcBef>
          <a:spcPct val="20000"/>
        </a:spcBef>
        <a:buClr>
          <a:schemeClr val="accent2"/>
        </a:buClr>
        <a:buSzPct val="70000"/>
        <a:buFont typeface="Arial" pitchFamily="34" charset="0"/>
        <a:buChar char="►"/>
        <a:defRPr sz="1999" kern="1200">
          <a:solidFill>
            <a:schemeClr val="bg1"/>
          </a:solidFill>
          <a:latin typeface="+mn-lt"/>
          <a:ea typeface="+mn-ea"/>
          <a:cs typeface="Arial" pitchFamily="34" charset="0"/>
        </a:defRPr>
      </a:lvl2pPr>
      <a:lvl3pPr marL="1069313" indent="-356438" algn="l" defTabSz="913943" rtl="0" eaLnBrk="1" latinLnBrk="0" hangingPunct="1">
        <a:spcBef>
          <a:spcPct val="20000"/>
        </a:spcBef>
        <a:buClr>
          <a:schemeClr val="accent2"/>
        </a:buClr>
        <a:buSzPct val="70000"/>
        <a:buFont typeface="Arial" pitchFamily="34" charset="0"/>
        <a:buChar char="►"/>
        <a:defRPr sz="1799" kern="1200">
          <a:solidFill>
            <a:schemeClr val="bg1"/>
          </a:solidFill>
          <a:latin typeface="+mn-lt"/>
          <a:ea typeface="+mn-ea"/>
          <a:cs typeface="Arial" pitchFamily="34" charset="0"/>
        </a:defRPr>
      </a:lvl3pPr>
      <a:lvl4pPr marL="1425751"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mn-lt"/>
          <a:ea typeface="+mn-ea"/>
          <a:cs typeface="Arial" pitchFamily="34" charset="0"/>
        </a:defRPr>
      </a:lvl4pPr>
      <a:lvl5pPr marL="1782188"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mn-lt"/>
          <a:ea typeface="+mn-ea"/>
          <a:cs typeface="Arial" pitchFamily="34" charset="0"/>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197DB93-D4CD-416E-8164-2320E2D3E7A6}"/>
              </a:ext>
            </a:extLst>
          </p:cNvPr>
          <p:cNvGraphicFramePr>
            <a:graphicFrameLocks noChangeAspect="1"/>
          </p:cNvGraphicFramePr>
          <p:nvPr userDrawn="1">
            <p:custDataLst>
              <p:tags r:id="rId31"/>
            </p:custDataLst>
            <p:extLst>
              <p:ext uri="{D42A27DB-BD31-4B8C-83A1-F6EECF244321}">
                <p14:modId xmlns:p14="http://schemas.microsoft.com/office/powerpoint/2010/main" val="2790652794"/>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2" imgW="395" imgH="394" progId="TCLayout.ActiveDocument.1">
                  <p:embed/>
                </p:oleObj>
              </mc:Choice>
              <mc:Fallback>
                <p:oleObj name="think-cell Slide" r:id="rId32" imgW="395" imgH="394" progId="TCLayout.ActiveDocument.1">
                  <p:embed/>
                  <p:pic>
                    <p:nvPicPr>
                      <p:cNvPr id="5" name="Object 4" hidden="1">
                        <a:extLst>
                          <a:ext uri="{FF2B5EF4-FFF2-40B4-BE49-F238E27FC236}">
                            <a16:creationId xmlns:a16="http://schemas.microsoft.com/office/drawing/2014/main" id="{7197DB93-D4CD-416E-8164-2320E2D3E7A6}"/>
                          </a:ext>
                        </a:extLst>
                      </p:cNvPr>
                      <p:cNvPicPr/>
                      <p:nvPr/>
                    </p:nvPicPr>
                    <p:blipFill>
                      <a:blip r:embed="rId33"/>
                      <a:stretch>
                        <a:fillRect/>
                      </a:stretch>
                    </p:blipFill>
                    <p:spPr>
                      <a:xfrm>
                        <a:off x="1587" y="1588"/>
                        <a:ext cx="1587" cy="1588"/>
                      </a:xfrm>
                      <a:prstGeom prst="rect">
                        <a:avLst/>
                      </a:prstGeom>
                    </p:spPr>
                  </p:pic>
                </p:oleObj>
              </mc:Fallback>
            </mc:AlternateContent>
          </a:graphicData>
        </a:graphic>
      </p:graphicFrame>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609601"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4" name="Group 4">
            <a:extLst>
              <a:ext uri="{FF2B5EF4-FFF2-40B4-BE49-F238E27FC236}">
                <a16:creationId xmlns:a16="http://schemas.microsoft.com/office/drawing/2014/main" id="{7E89FB01-0304-4B7A-83F4-087FD710583C}"/>
              </a:ext>
            </a:extLst>
          </p:cNvPr>
          <p:cNvGrpSpPr>
            <a:grpSpLocks noChangeAspect="1"/>
          </p:cNvGrpSpPr>
          <p:nvPr userDrawn="1"/>
        </p:nvGrpSpPr>
        <p:grpSpPr bwMode="auto">
          <a:xfrm>
            <a:off x="11281250" y="6356350"/>
            <a:ext cx="303055" cy="311150"/>
            <a:chOff x="7110" y="4004"/>
            <a:chExt cx="191" cy="196"/>
          </a:xfrm>
        </p:grpSpPr>
        <p:sp>
          <p:nvSpPr>
            <p:cNvPr id="15" name="Freeform 5">
              <a:extLst>
                <a:ext uri="{FF2B5EF4-FFF2-40B4-BE49-F238E27FC236}">
                  <a16:creationId xmlns:a16="http://schemas.microsoft.com/office/drawing/2014/main" id="{4DE1CE93-8A80-4A24-92CA-71C05E453718}"/>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6" name="Freeform 6">
              <a:extLst>
                <a:ext uri="{FF2B5EF4-FFF2-40B4-BE49-F238E27FC236}">
                  <a16:creationId xmlns:a16="http://schemas.microsoft.com/office/drawing/2014/main" id="{769AC85D-6BA0-4E5B-A206-FB7E85E0DDBE}"/>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 name="Freeform 7">
              <a:extLst>
                <a:ext uri="{FF2B5EF4-FFF2-40B4-BE49-F238E27FC236}">
                  <a16:creationId xmlns:a16="http://schemas.microsoft.com/office/drawing/2014/main" id="{5A99D1FF-A731-4C56-AEC5-4C61FAC74874}"/>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
        <p:nvSpPr>
          <p:cNvPr id="20" name="Date Placeholder 3">
            <a:extLst>
              <a:ext uri="{FF2B5EF4-FFF2-40B4-BE49-F238E27FC236}">
                <a16:creationId xmlns:a16="http://schemas.microsoft.com/office/drawing/2014/main" id="{7FA7D49F-D989-4CDB-9335-913430F7425F}"/>
              </a:ext>
            </a:extLst>
          </p:cNvPr>
          <p:cNvSpPr>
            <a:spLocks noGrp="1"/>
          </p:cNvSpPr>
          <p:nvPr>
            <p:ph type="dt" sz="half" idx="2"/>
          </p:nvPr>
        </p:nvSpPr>
        <p:spPr>
          <a:xfrm>
            <a:off x="1428184" y="6471244"/>
            <a:ext cx="1190638" cy="180000"/>
          </a:xfrm>
          <a:prstGeom prst="rect">
            <a:avLst/>
          </a:prstGeom>
        </p:spPr>
        <p:txBody>
          <a:bodyPr/>
          <a:lstStyle>
            <a:lvl1pPr marL="0" algn="l" defTabSz="913943" rtl="0" eaLnBrk="1" latinLnBrk="0" hangingPunct="1">
              <a:defRPr lang="en-US" sz="800" kern="1200" smtClean="0">
                <a:solidFill>
                  <a:schemeClr val="bg1"/>
                </a:solidFill>
                <a:latin typeface="EYInterstate" panose="02000503020000020004" pitchFamily="2" charset="0"/>
                <a:ea typeface="+mn-ea"/>
                <a:cs typeface="+mn-cs"/>
              </a:defRPr>
            </a:lvl1pPr>
          </a:lstStyle>
          <a:p>
            <a:fld id="{6F81C633-AD2B-4DB5-AFF8-326B81475880}" type="datetime3">
              <a:rPr lang="en-US" smtClean="0"/>
              <a:t>30 August 2024</a:t>
            </a:fld>
            <a:endParaRPr lang="en-IN"/>
          </a:p>
        </p:txBody>
      </p:sp>
      <p:sp>
        <p:nvSpPr>
          <p:cNvPr id="21" name="Footer Placeholder 4">
            <a:extLst>
              <a:ext uri="{FF2B5EF4-FFF2-40B4-BE49-F238E27FC236}">
                <a16:creationId xmlns:a16="http://schemas.microsoft.com/office/drawing/2014/main" id="{26944631-E8AF-4601-B721-3347E3AFB2F4}"/>
              </a:ext>
            </a:extLst>
          </p:cNvPr>
          <p:cNvSpPr>
            <a:spLocks noGrp="1"/>
          </p:cNvSpPr>
          <p:nvPr>
            <p:ph type="ftr" sz="quarter" idx="3"/>
          </p:nvPr>
        </p:nvSpPr>
        <p:spPr>
          <a:xfrm>
            <a:off x="3237502" y="6471244"/>
            <a:ext cx="3084493" cy="180000"/>
          </a:xfrm>
          <a:prstGeom prst="rect">
            <a:avLst/>
          </a:prstGeom>
        </p:spPr>
        <p:txBody>
          <a:bodyPr/>
          <a:lstStyle>
            <a:lvl1pPr marL="0" algn="l" defTabSz="913943" rtl="0" eaLnBrk="1" latinLnBrk="0" hangingPunct="1">
              <a:defRPr lang="en-US" sz="800" kern="1200" smtClean="0">
                <a:solidFill>
                  <a:schemeClr val="bg1"/>
                </a:solidFill>
                <a:latin typeface="EYInterstate" panose="02000503020000020004" pitchFamily="2" charset="0"/>
                <a:ea typeface="+mn-ea"/>
                <a:cs typeface="+mn-cs"/>
              </a:defRPr>
            </a:lvl1pPr>
          </a:lstStyle>
          <a:p>
            <a:r>
              <a:rPr lang="en-US"/>
              <a:t>University of Latvia Business plan for third phase of Academic Center development project</a:t>
            </a:r>
            <a:endParaRPr lang="en-IN"/>
          </a:p>
        </p:txBody>
      </p:sp>
      <p:sp>
        <p:nvSpPr>
          <p:cNvPr id="22" name="Slide Number Placeholder 5">
            <a:extLst>
              <a:ext uri="{FF2B5EF4-FFF2-40B4-BE49-F238E27FC236}">
                <a16:creationId xmlns:a16="http://schemas.microsoft.com/office/drawing/2014/main" id="{1E733AAD-1BCD-417D-A2A4-521F133E28CB}"/>
              </a:ext>
            </a:extLst>
          </p:cNvPr>
          <p:cNvSpPr>
            <a:spLocks noGrp="1"/>
          </p:cNvSpPr>
          <p:nvPr>
            <p:ph type="sldNum" sz="quarter" idx="4"/>
          </p:nvPr>
        </p:nvSpPr>
        <p:spPr>
          <a:xfrm>
            <a:off x="616900" y="6471244"/>
            <a:ext cx="662721" cy="180000"/>
          </a:xfrm>
          <a:prstGeom prst="rect">
            <a:avLst/>
          </a:prstGeom>
        </p:spPr>
        <p:txBody>
          <a:bodyPr/>
          <a:lstStyle>
            <a:lvl1pPr marL="0" algn="l" defTabSz="913943" rtl="0" eaLnBrk="1" latinLnBrk="0" hangingPunct="1">
              <a:defRPr lang="en-GB" sz="800" kern="1200" smtClean="0">
                <a:solidFill>
                  <a:schemeClr val="bg1"/>
                </a:solidFill>
                <a:latin typeface="EYInterstate" panose="02000503020000020004" pitchFamily="2" charset="0"/>
                <a:ea typeface="+mn-ea"/>
                <a:cs typeface="+mn-cs"/>
              </a:defRPr>
            </a:lvl1p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57183162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Lst>
  <p:hf hdr="0"/>
  <p:txStyles>
    <p:title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356438" indent="-356438" algn="l" defTabSz="913943" rtl="0" eaLnBrk="1" latinLnBrk="0" hangingPunct="1">
        <a:spcBef>
          <a:spcPct val="20000"/>
        </a:spcBef>
        <a:buClr>
          <a:schemeClr val="tx2"/>
        </a:buClr>
        <a:buSzPct val="70000"/>
        <a:buFont typeface="Arial" pitchFamily="34" charset="0"/>
        <a:buChar char="►"/>
        <a:defRPr sz="1999" kern="1200">
          <a:solidFill>
            <a:schemeClr val="bg1"/>
          </a:solidFill>
          <a:latin typeface="EYInterstate Light" panose="02000506000000020004" pitchFamily="2" charset="0"/>
          <a:ea typeface="+mn-ea"/>
          <a:cs typeface="+mn-cs"/>
        </a:defRPr>
      </a:lvl1pPr>
      <a:lvl2pPr marL="712875" indent="-356438" algn="l" defTabSz="913943" rtl="0" eaLnBrk="1" latinLnBrk="0" hangingPunct="1">
        <a:spcBef>
          <a:spcPct val="20000"/>
        </a:spcBef>
        <a:buClr>
          <a:schemeClr val="tx2"/>
        </a:buClr>
        <a:buSzPct val="70000"/>
        <a:buFont typeface="Arial" pitchFamily="34" charset="0"/>
        <a:buChar char="►"/>
        <a:defRPr sz="1799" kern="1200">
          <a:solidFill>
            <a:schemeClr val="bg1"/>
          </a:solidFill>
          <a:latin typeface="EYInterstate Light" panose="02000506000000020004" pitchFamily="2" charset="0"/>
          <a:ea typeface="+mn-ea"/>
          <a:cs typeface="+mn-cs"/>
        </a:defRPr>
      </a:lvl2pPr>
      <a:lvl3pPr marL="1069313" indent="-356438" algn="l" defTabSz="913943" rtl="0" eaLnBrk="1" latinLnBrk="0" hangingPunct="1">
        <a:spcBef>
          <a:spcPct val="20000"/>
        </a:spcBef>
        <a:buClr>
          <a:schemeClr val="tx2"/>
        </a:buClr>
        <a:buSzPct val="70000"/>
        <a:buFont typeface="Arial" pitchFamily="34" charset="0"/>
        <a:buChar char="►"/>
        <a:defRPr sz="1599" kern="1200">
          <a:solidFill>
            <a:schemeClr val="bg1"/>
          </a:solidFill>
          <a:latin typeface="EYInterstate Light" panose="02000506000000020004" pitchFamily="2" charset="0"/>
          <a:ea typeface="+mn-ea"/>
          <a:cs typeface="+mn-cs"/>
        </a:defRPr>
      </a:lvl3pPr>
      <a:lvl4pPr marL="1425751" indent="-356438" algn="l" defTabSz="913943" rtl="0" eaLnBrk="1" latinLnBrk="0" hangingPunct="1">
        <a:spcBef>
          <a:spcPct val="20000"/>
        </a:spcBef>
        <a:buClr>
          <a:schemeClr val="tx2"/>
        </a:buClr>
        <a:buSzPct val="70000"/>
        <a:buFont typeface="Arial" pitchFamily="34" charset="0"/>
        <a:buChar char="►"/>
        <a:defRPr sz="1399" kern="1200">
          <a:solidFill>
            <a:schemeClr val="bg1"/>
          </a:solidFill>
          <a:latin typeface="EYInterstate Light" panose="02000506000000020004" pitchFamily="2" charset="0"/>
          <a:ea typeface="+mn-ea"/>
          <a:cs typeface="+mn-cs"/>
        </a:defRPr>
      </a:lvl4pPr>
      <a:lvl5pPr marL="1782188" indent="-356438" algn="l" defTabSz="913943" rtl="0" eaLnBrk="1" latinLnBrk="0" hangingPunct="1">
        <a:spcBef>
          <a:spcPct val="20000"/>
        </a:spcBef>
        <a:buClr>
          <a:schemeClr val="tx2"/>
        </a:buClr>
        <a:buSzPct val="70000"/>
        <a:buFont typeface="Arial" pitchFamily="34" charset="0"/>
        <a:buChar char="►"/>
        <a:defRPr sz="11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197DB93-D4CD-416E-8164-2320E2D3E7A6}"/>
              </a:ext>
            </a:extLst>
          </p:cNvPr>
          <p:cNvGraphicFramePr>
            <a:graphicFrameLocks noChangeAspect="1"/>
          </p:cNvGraphicFramePr>
          <p:nvPr userDrawn="1">
            <p:custDataLst>
              <p:tags r:id="rId30"/>
            </p:custDataLst>
            <p:extLst>
              <p:ext uri="{D42A27DB-BD31-4B8C-83A1-F6EECF244321}">
                <p14:modId xmlns:p14="http://schemas.microsoft.com/office/powerpoint/2010/main" val="2790652794"/>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1" imgW="395" imgH="394" progId="TCLayout.ActiveDocument.1">
                  <p:embed/>
                </p:oleObj>
              </mc:Choice>
              <mc:Fallback>
                <p:oleObj name="think-cell Slide" r:id="rId31" imgW="395" imgH="394" progId="TCLayout.ActiveDocument.1">
                  <p:embed/>
                  <p:pic>
                    <p:nvPicPr>
                      <p:cNvPr id="5" name="Object 4" hidden="1">
                        <a:extLst>
                          <a:ext uri="{FF2B5EF4-FFF2-40B4-BE49-F238E27FC236}">
                            <a16:creationId xmlns:a16="http://schemas.microsoft.com/office/drawing/2014/main" id="{7197DB93-D4CD-416E-8164-2320E2D3E7A6}"/>
                          </a:ext>
                        </a:extLst>
                      </p:cNvPr>
                      <p:cNvPicPr/>
                      <p:nvPr/>
                    </p:nvPicPr>
                    <p:blipFill>
                      <a:blip r:embed="rId32"/>
                      <a:stretch>
                        <a:fillRect/>
                      </a:stretch>
                    </p:blipFill>
                    <p:spPr>
                      <a:xfrm>
                        <a:off x="1587" y="1588"/>
                        <a:ext cx="1587" cy="1588"/>
                      </a:xfrm>
                      <a:prstGeom prst="rect">
                        <a:avLst/>
                      </a:prstGeom>
                    </p:spPr>
                  </p:pic>
                </p:oleObj>
              </mc:Fallback>
            </mc:AlternateContent>
          </a:graphicData>
        </a:graphic>
      </p:graphicFrame>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609601"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4" name="Group 4">
            <a:extLst>
              <a:ext uri="{FF2B5EF4-FFF2-40B4-BE49-F238E27FC236}">
                <a16:creationId xmlns:a16="http://schemas.microsoft.com/office/drawing/2014/main" id="{7E89FB01-0304-4B7A-83F4-087FD710583C}"/>
              </a:ext>
            </a:extLst>
          </p:cNvPr>
          <p:cNvGrpSpPr>
            <a:grpSpLocks noChangeAspect="1"/>
          </p:cNvGrpSpPr>
          <p:nvPr userDrawn="1"/>
        </p:nvGrpSpPr>
        <p:grpSpPr bwMode="auto">
          <a:xfrm>
            <a:off x="11281250" y="6356350"/>
            <a:ext cx="303055" cy="311150"/>
            <a:chOff x="7110" y="4004"/>
            <a:chExt cx="191" cy="196"/>
          </a:xfrm>
        </p:grpSpPr>
        <p:sp>
          <p:nvSpPr>
            <p:cNvPr id="15" name="Freeform 5">
              <a:extLst>
                <a:ext uri="{FF2B5EF4-FFF2-40B4-BE49-F238E27FC236}">
                  <a16:creationId xmlns:a16="http://schemas.microsoft.com/office/drawing/2014/main" id="{4DE1CE93-8A80-4A24-92CA-71C05E453718}"/>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6" name="Freeform 6">
              <a:extLst>
                <a:ext uri="{FF2B5EF4-FFF2-40B4-BE49-F238E27FC236}">
                  <a16:creationId xmlns:a16="http://schemas.microsoft.com/office/drawing/2014/main" id="{769AC85D-6BA0-4E5B-A206-FB7E85E0DDBE}"/>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 name="Freeform 7">
              <a:extLst>
                <a:ext uri="{FF2B5EF4-FFF2-40B4-BE49-F238E27FC236}">
                  <a16:creationId xmlns:a16="http://schemas.microsoft.com/office/drawing/2014/main" id="{5A99D1FF-A731-4C56-AEC5-4C61FAC74874}"/>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
        <p:nvSpPr>
          <p:cNvPr id="20" name="Date Placeholder 3">
            <a:extLst>
              <a:ext uri="{FF2B5EF4-FFF2-40B4-BE49-F238E27FC236}">
                <a16:creationId xmlns:a16="http://schemas.microsoft.com/office/drawing/2014/main" id="{7FA7D49F-D989-4CDB-9335-913430F7425F}"/>
              </a:ext>
            </a:extLst>
          </p:cNvPr>
          <p:cNvSpPr>
            <a:spLocks noGrp="1"/>
          </p:cNvSpPr>
          <p:nvPr>
            <p:ph type="dt" sz="half" idx="2"/>
          </p:nvPr>
        </p:nvSpPr>
        <p:spPr>
          <a:xfrm>
            <a:off x="1428184" y="6471244"/>
            <a:ext cx="1190638" cy="180000"/>
          </a:xfrm>
          <a:prstGeom prst="rect">
            <a:avLst/>
          </a:prstGeom>
        </p:spPr>
        <p:txBody>
          <a:bodyPr/>
          <a:lstStyle>
            <a:lvl1pPr marL="0" algn="l" defTabSz="913943" rtl="0" eaLnBrk="1" latinLnBrk="0" hangingPunct="1">
              <a:defRPr lang="en-US" sz="800" kern="1200" smtClean="0">
                <a:solidFill>
                  <a:schemeClr val="bg1"/>
                </a:solidFill>
                <a:latin typeface="EYInterstate" panose="02000503020000020004" pitchFamily="2" charset="0"/>
                <a:ea typeface="+mn-ea"/>
                <a:cs typeface="+mn-cs"/>
              </a:defRPr>
            </a:lvl1pPr>
          </a:lstStyle>
          <a:p>
            <a:fld id="{4F309183-468E-4B28-8721-FB5AF666E3B3}" type="datetime3">
              <a:rPr lang="en-US" smtClean="0"/>
              <a:t>30 August 2024</a:t>
            </a:fld>
            <a:endParaRPr lang="en-IN"/>
          </a:p>
        </p:txBody>
      </p:sp>
      <p:sp>
        <p:nvSpPr>
          <p:cNvPr id="21" name="Footer Placeholder 4">
            <a:extLst>
              <a:ext uri="{FF2B5EF4-FFF2-40B4-BE49-F238E27FC236}">
                <a16:creationId xmlns:a16="http://schemas.microsoft.com/office/drawing/2014/main" id="{26944631-E8AF-4601-B721-3347E3AFB2F4}"/>
              </a:ext>
            </a:extLst>
          </p:cNvPr>
          <p:cNvSpPr>
            <a:spLocks noGrp="1"/>
          </p:cNvSpPr>
          <p:nvPr>
            <p:ph type="ftr" sz="quarter" idx="3"/>
          </p:nvPr>
        </p:nvSpPr>
        <p:spPr>
          <a:xfrm>
            <a:off x="3237502" y="6471244"/>
            <a:ext cx="3084493" cy="180000"/>
          </a:xfrm>
          <a:prstGeom prst="rect">
            <a:avLst/>
          </a:prstGeom>
        </p:spPr>
        <p:txBody>
          <a:bodyPr/>
          <a:lstStyle>
            <a:lvl1pPr marL="0" algn="l" defTabSz="913943" rtl="0" eaLnBrk="1" latinLnBrk="0" hangingPunct="1">
              <a:defRPr lang="en-US" sz="800" kern="1200" smtClean="0">
                <a:solidFill>
                  <a:schemeClr val="bg1"/>
                </a:solidFill>
                <a:latin typeface="EYInterstate" panose="02000503020000020004" pitchFamily="2" charset="0"/>
                <a:ea typeface="+mn-ea"/>
                <a:cs typeface="+mn-cs"/>
              </a:defRPr>
            </a:lvl1pPr>
          </a:lstStyle>
          <a:p>
            <a:r>
              <a:rPr lang="en-US"/>
              <a:t>University of Latvia Business plan for third phase of Academic Center development project</a:t>
            </a:r>
            <a:endParaRPr lang="en-IN"/>
          </a:p>
        </p:txBody>
      </p:sp>
      <p:sp>
        <p:nvSpPr>
          <p:cNvPr id="22" name="Slide Number Placeholder 5">
            <a:extLst>
              <a:ext uri="{FF2B5EF4-FFF2-40B4-BE49-F238E27FC236}">
                <a16:creationId xmlns:a16="http://schemas.microsoft.com/office/drawing/2014/main" id="{1E733AAD-1BCD-417D-A2A4-521F133E28CB}"/>
              </a:ext>
            </a:extLst>
          </p:cNvPr>
          <p:cNvSpPr>
            <a:spLocks noGrp="1"/>
          </p:cNvSpPr>
          <p:nvPr>
            <p:ph type="sldNum" sz="quarter" idx="4"/>
          </p:nvPr>
        </p:nvSpPr>
        <p:spPr>
          <a:xfrm>
            <a:off x="616900" y="6471244"/>
            <a:ext cx="662721" cy="180000"/>
          </a:xfrm>
          <a:prstGeom prst="rect">
            <a:avLst/>
          </a:prstGeom>
        </p:spPr>
        <p:txBody>
          <a:bodyPr/>
          <a:lstStyle>
            <a:lvl1pPr marL="0" algn="l" defTabSz="913943" rtl="0" eaLnBrk="1" latinLnBrk="0" hangingPunct="1">
              <a:defRPr lang="en-GB" sz="800" kern="1200" smtClean="0">
                <a:solidFill>
                  <a:schemeClr val="bg1"/>
                </a:solidFill>
                <a:latin typeface="EYInterstate" panose="02000503020000020004" pitchFamily="2" charset="0"/>
                <a:ea typeface="+mn-ea"/>
                <a:cs typeface="+mn-cs"/>
              </a:defRPr>
            </a:lvl1p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20004048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 id="2147483818" r:id="rId28"/>
  </p:sldLayoutIdLst>
  <p:hf hdr="0"/>
  <p:txStyles>
    <p:title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356438" indent="-356438" algn="l" defTabSz="913943" rtl="0" eaLnBrk="1" latinLnBrk="0" hangingPunct="1">
        <a:spcBef>
          <a:spcPct val="20000"/>
        </a:spcBef>
        <a:buClr>
          <a:schemeClr val="tx2"/>
        </a:buClr>
        <a:buSzPct val="70000"/>
        <a:buFont typeface="Arial" pitchFamily="34" charset="0"/>
        <a:buChar char="►"/>
        <a:defRPr sz="1999" kern="1200">
          <a:solidFill>
            <a:schemeClr val="bg1"/>
          </a:solidFill>
          <a:latin typeface="EYInterstate Light" panose="02000506000000020004" pitchFamily="2" charset="0"/>
          <a:ea typeface="+mn-ea"/>
          <a:cs typeface="+mn-cs"/>
        </a:defRPr>
      </a:lvl1pPr>
      <a:lvl2pPr marL="712875" indent="-356438" algn="l" defTabSz="913943" rtl="0" eaLnBrk="1" latinLnBrk="0" hangingPunct="1">
        <a:spcBef>
          <a:spcPct val="20000"/>
        </a:spcBef>
        <a:buClr>
          <a:schemeClr val="tx2"/>
        </a:buClr>
        <a:buSzPct val="70000"/>
        <a:buFont typeface="Arial" pitchFamily="34" charset="0"/>
        <a:buChar char="►"/>
        <a:defRPr sz="1799" kern="1200">
          <a:solidFill>
            <a:schemeClr val="bg1"/>
          </a:solidFill>
          <a:latin typeface="EYInterstate Light" panose="02000506000000020004" pitchFamily="2" charset="0"/>
          <a:ea typeface="+mn-ea"/>
          <a:cs typeface="+mn-cs"/>
        </a:defRPr>
      </a:lvl2pPr>
      <a:lvl3pPr marL="1069313" indent="-356438" algn="l" defTabSz="913943" rtl="0" eaLnBrk="1" latinLnBrk="0" hangingPunct="1">
        <a:spcBef>
          <a:spcPct val="20000"/>
        </a:spcBef>
        <a:buClr>
          <a:schemeClr val="tx2"/>
        </a:buClr>
        <a:buSzPct val="70000"/>
        <a:buFont typeface="Arial" pitchFamily="34" charset="0"/>
        <a:buChar char="►"/>
        <a:defRPr sz="1599" kern="1200">
          <a:solidFill>
            <a:schemeClr val="bg1"/>
          </a:solidFill>
          <a:latin typeface="EYInterstate Light" panose="02000506000000020004" pitchFamily="2" charset="0"/>
          <a:ea typeface="+mn-ea"/>
          <a:cs typeface="+mn-cs"/>
        </a:defRPr>
      </a:lvl3pPr>
      <a:lvl4pPr marL="1425751" indent="-356438" algn="l" defTabSz="913943" rtl="0" eaLnBrk="1" latinLnBrk="0" hangingPunct="1">
        <a:spcBef>
          <a:spcPct val="20000"/>
        </a:spcBef>
        <a:buClr>
          <a:schemeClr val="tx2"/>
        </a:buClr>
        <a:buSzPct val="70000"/>
        <a:buFont typeface="Arial" pitchFamily="34" charset="0"/>
        <a:buChar char="►"/>
        <a:defRPr sz="1399" kern="1200">
          <a:solidFill>
            <a:schemeClr val="bg1"/>
          </a:solidFill>
          <a:latin typeface="EYInterstate Light" panose="02000506000000020004" pitchFamily="2" charset="0"/>
          <a:ea typeface="+mn-ea"/>
          <a:cs typeface="+mn-cs"/>
        </a:defRPr>
      </a:lvl4pPr>
      <a:lvl5pPr marL="1782188" indent="-356438" algn="l" defTabSz="913943" rtl="0" eaLnBrk="1" latinLnBrk="0" hangingPunct="1">
        <a:spcBef>
          <a:spcPct val="20000"/>
        </a:spcBef>
        <a:buClr>
          <a:schemeClr val="tx2"/>
        </a:buClr>
        <a:buSzPct val="70000"/>
        <a:buFont typeface="Arial" pitchFamily="34" charset="0"/>
        <a:buChar char="►"/>
        <a:defRPr sz="11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50.xml"/><Relationship Id="rId1" Type="http://schemas.openxmlformats.org/officeDocument/2006/relationships/tags" Target="../tags/tag10.xml"/><Relationship Id="rId4" Type="http://schemas.openxmlformats.org/officeDocument/2006/relationships/image" Target="../media/image9.emf"/></Relationships>
</file>

<file path=ppt/slides/_rels/slide10.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slideLayout" Target="../slideLayouts/slideLayout102.xml"/><Relationship Id="rId7" Type="http://schemas.openxmlformats.org/officeDocument/2006/relationships/chart" Target="../charts/chart7.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chart" Target="../charts/chart6.xml"/><Relationship Id="rId11" Type="http://schemas.openxmlformats.org/officeDocument/2006/relationships/image" Target="../media/image17.png"/><Relationship Id="rId5" Type="http://schemas.openxmlformats.org/officeDocument/2006/relationships/chart" Target="../charts/chart5.xml"/><Relationship Id="rId10" Type="http://schemas.openxmlformats.org/officeDocument/2006/relationships/image" Target="../media/image12.emf"/><Relationship Id="rId4" Type="http://schemas.openxmlformats.org/officeDocument/2006/relationships/notesSlide" Target="../notesSlides/notesSlide7.xml"/><Relationship Id="rId9" Type="http://schemas.openxmlformats.org/officeDocument/2006/relationships/oleObject" Target="../embeddings/oleObject14.bin"/></Relationships>
</file>

<file path=ppt/slides/_rels/slide11.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102.xml"/><Relationship Id="rId7" Type="http://schemas.openxmlformats.org/officeDocument/2006/relationships/oleObject" Target="../embeddings/oleObject15.bin"/><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chart" Target="../charts/chart10.xml"/><Relationship Id="rId5" Type="http://schemas.openxmlformats.org/officeDocument/2006/relationships/chart" Target="../charts/chart9.xml"/><Relationship Id="rId10" Type="http://schemas.openxmlformats.org/officeDocument/2006/relationships/image" Target="../media/image18.png"/><Relationship Id="rId4" Type="http://schemas.openxmlformats.org/officeDocument/2006/relationships/notesSlide" Target="../notesSlides/notesSlide8.xml"/><Relationship Id="rId9" Type="http://schemas.openxmlformats.org/officeDocument/2006/relationships/hyperlink" Target="https://tools.csb.gov.lv/migration/lv/map/out/3/2011/2023/flows/LV0005000/50"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102.xml"/><Relationship Id="rId7" Type="http://schemas.openxmlformats.org/officeDocument/2006/relationships/oleObject" Target="../embeddings/oleObject16.bin"/><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hyperlink" Target="https://data.stat.gov.lv/pxweb/lv/OSP_PUB/START/UZS010/table/tableViewLayout1/" TargetMode="External"/><Relationship Id="rId3" Type="http://schemas.openxmlformats.org/officeDocument/2006/relationships/slideLayout" Target="../slideLayouts/slideLayout102.xml"/><Relationship Id="rId7" Type="http://schemas.openxmlformats.org/officeDocument/2006/relationships/image" Target="../media/image12.emf"/><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oleObject" Target="../embeddings/oleObject17.bin"/><Relationship Id="rId5" Type="http://schemas.openxmlformats.org/officeDocument/2006/relationships/chart" Target="../charts/chart13.xml"/><Relationship Id="rId4" Type="http://schemas.openxmlformats.org/officeDocument/2006/relationships/notesSlide" Target="../notesSlides/notesSlide10.xml"/><Relationship Id="rId9" Type="http://schemas.openxmlformats.org/officeDocument/2006/relationships/chart" Target="../charts/chart1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2.xml"/><Relationship Id="rId7" Type="http://schemas.openxmlformats.org/officeDocument/2006/relationships/image" Target="../media/image12.emf"/><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oleObject" Target="../embeddings/oleObject18.bin"/><Relationship Id="rId5" Type="http://schemas.openxmlformats.org/officeDocument/2006/relationships/chart" Target="../charts/chart15.xml"/><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102.xml"/><Relationship Id="rId7" Type="http://schemas.openxmlformats.org/officeDocument/2006/relationships/image" Target="../media/image19.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12.emf"/><Relationship Id="rId5" Type="http://schemas.openxmlformats.org/officeDocument/2006/relationships/oleObject" Target="../embeddings/oleObject19.bin"/><Relationship Id="rId10" Type="http://schemas.openxmlformats.org/officeDocument/2006/relationships/image" Target="../media/image22.svg"/><Relationship Id="rId4" Type="http://schemas.openxmlformats.org/officeDocument/2006/relationships/notesSlide" Target="../notesSlides/notesSlide12.xml"/><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02.xml"/><Relationship Id="rId7" Type="http://schemas.openxmlformats.org/officeDocument/2006/relationships/image" Target="../media/image23.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2.emf"/><Relationship Id="rId5" Type="http://schemas.openxmlformats.org/officeDocument/2006/relationships/oleObject" Target="../embeddings/oleObject20.bin"/><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2.emf"/><Relationship Id="rId5" Type="http://schemas.openxmlformats.org/officeDocument/2006/relationships/oleObject" Target="../embeddings/oleObject21.bin"/><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2.emf"/><Relationship Id="rId5" Type="http://schemas.openxmlformats.org/officeDocument/2006/relationships/oleObject" Target="../embeddings/oleObject8.bin"/><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102.xml"/><Relationship Id="rId7" Type="http://schemas.openxmlformats.org/officeDocument/2006/relationships/oleObject" Target="../embeddings/oleObject22.bin"/><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25.png"/><Relationship Id="rId5" Type="http://schemas.microsoft.com/office/2014/relationships/chartEx" Target="../charts/chartEx1.xml"/><Relationship Id="rId4" Type="http://schemas.openxmlformats.org/officeDocument/2006/relationships/notesSlide" Target="../notesSlides/notesSlide15.xml"/><Relationship Id="rId9" Type="http://schemas.openxmlformats.org/officeDocument/2006/relationships/chart" Target="../charts/chart16.xml"/></Relationships>
</file>

<file path=ppt/slides/_rels/slide21.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102.xml"/><Relationship Id="rId7" Type="http://schemas.openxmlformats.org/officeDocument/2006/relationships/oleObject" Target="../embeddings/oleObject23.bin"/><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8" Type="http://schemas.openxmlformats.org/officeDocument/2006/relationships/hyperlink" Target="https://providus.lv/wp-content/uploads/2021/11/Pieejami-ires-majokli-Latvija-%E2%80%93-izaicinajumi-un-iespejas.pdf" TargetMode="External"/><Relationship Id="rId3" Type="http://schemas.openxmlformats.org/officeDocument/2006/relationships/slideLayout" Target="../slideLayouts/slideLayout55.xml"/><Relationship Id="rId7" Type="http://schemas.openxmlformats.org/officeDocument/2006/relationships/hyperlink" Target="https://www.oecd.org/els/family/HC1-5%20Overview%20of%20affordable%20housing%20indicators.pdf" TargetMode="Externa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2.emf"/><Relationship Id="rId11" Type="http://schemas.openxmlformats.org/officeDocument/2006/relationships/chart" Target="../charts/chart2.xml"/><Relationship Id="rId5" Type="http://schemas.openxmlformats.org/officeDocument/2006/relationships/oleObject" Target="../embeddings/oleObject9.bin"/><Relationship Id="rId10" Type="http://schemas.openxmlformats.org/officeDocument/2006/relationships/chart" Target="../charts/chart1.xml"/><Relationship Id="rId4" Type="http://schemas.openxmlformats.org/officeDocument/2006/relationships/notesSlide" Target="../notesSlides/notesSlide2.xml"/><Relationship Id="rId9" Type="http://schemas.openxmlformats.org/officeDocument/2006/relationships/hyperlink" Target="https://www.em.gov.lv/lv/media/17286/download?attachmen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55.xml"/><Relationship Id="rId7" Type="http://schemas.openxmlformats.org/officeDocument/2006/relationships/image" Target="../media/image13.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2.emf"/><Relationship Id="rId5" Type="http://schemas.openxmlformats.org/officeDocument/2006/relationships/oleObject" Target="../embeddings/oleObject10.bin"/><Relationship Id="rId10" Type="http://schemas.openxmlformats.org/officeDocument/2006/relationships/image" Target="../media/image16.svg"/><Relationship Id="rId4" Type="http://schemas.openxmlformats.org/officeDocument/2006/relationships/notesSlide" Target="../notesSlides/notesSlide3.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2.xml"/><Relationship Id="rId7" Type="http://schemas.openxmlformats.org/officeDocument/2006/relationships/image" Target="../media/image12.emf"/><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oleObject" Target="../embeddings/oleObject11.bin"/><Relationship Id="rId5" Type="http://schemas.openxmlformats.org/officeDocument/2006/relationships/chart" Target="../charts/chart3.xml"/><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hyperlink" Target="https://data.stat.gov.lv/pxweb/lv/OSP_PUB/START__POP__MA__MAS/MAS060/" TargetMode="External"/><Relationship Id="rId3" Type="http://schemas.openxmlformats.org/officeDocument/2006/relationships/slideLayout" Target="../slideLayouts/slideLayout102.xml"/><Relationship Id="rId7" Type="http://schemas.openxmlformats.org/officeDocument/2006/relationships/hyperlink" Target="https://www.lm.gov.lv/lv/minimala-darba-alga" TargetMode="Externa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2.emf"/><Relationship Id="rId5" Type="http://schemas.openxmlformats.org/officeDocument/2006/relationships/oleObject" Target="../embeddings/oleObject12.bin"/><Relationship Id="rId4" Type="http://schemas.openxmlformats.org/officeDocument/2006/relationships/notesSlide" Target="../notesSlides/notesSlide5.xml"/><Relationship Id="rId9" Type="http://schemas.openxmlformats.org/officeDocument/2006/relationships/hyperlink" Target="https://www.liepajniekiem.lv/zinas/sabiedriba/liepajas-nemainiga-problema-jauni-majokli-tirgu-esosie-ir-veci-mazi-un-dargi/"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2.xml"/><Relationship Id="rId7" Type="http://schemas.openxmlformats.org/officeDocument/2006/relationships/image" Target="../media/image12.emf"/><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oleObject" Target="../embeddings/oleObject13.bin"/><Relationship Id="rId5" Type="http://schemas.openxmlformats.org/officeDocument/2006/relationships/chart" Target="../charts/chart4.xml"/><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BB00313-E6B2-44A2-8923-C24C8164CD33}"/>
              </a:ext>
            </a:extLst>
          </p:cNvPr>
          <p:cNvGraphicFramePr>
            <a:graphicFrameLocks noChangeAspect="1"/>
          </p:cNvGraphicFramePr>
          <p:nvPr>
            <p:custDataLst>
              <p:tags r:id="rId1"/>
            </p:custDataLst>
          </p:nvPr>
        </p:nvGraphicFramePr>
        <p:xfrm>
          <a:off x="4761" y="5157"/>
          <a:ext cx="1586" cy="1586"/>
        </p:xfrm>
        <a:graphic>
          <a:graphicData uri="http://schemas.openxmlformats.org/presentationml/2006/ole">
            <mc:AlternateContent xmlns:mc="http://schemas.openxmlformats.org/markup-compatibility/2006">
              <mc:Choice xmlns:v="urn:schemas-microsoft-com:vml" Requires="v">
                <p:oleObj name="think-cell Slide" r:id="rId3" imgW="300" imgH="300" progId="TCLayout.ActiveDocument.1">
                  <p:embed/>
                </p:oleObj>
              </mc:Choice>
              <mc:Fallback>
                <p:oleObj name="think-cell Slide" r:id="rId3" imgW="300" imgH="300" progId="TCLayout.ActiveDocument.1">
                  <p:embed/>
                  <p:pic>
                    <p:nvPicPr>
                      <p:cNvPr id="7" name="Object 6" hidden="1">
                        <a:extLst>
                          <a:ext uri="{FF2B5EF4-FFF2-40B4-BE49-F238E27FC236}">
                            <a16:creationId xmlns:a16="http://schemas.microsoft.com/office/drawing/2014/main" id="{DBB00313-E6B2-44A2-8923-C24C8164CD33}"/>
                          </a:ext>
                        </a:extLst>
                      </p:cNvPr>
                      <p:cNvPicPr/>
                      <p:nvPr/>
                    </p:nvPicPr>
                    <p:blipFill>
                      <a:blip r:embed="rId4"/>
                      <a:stretch>
                        <a:fillRect/>
                      </a:stretch>
                    </p:blipFill>
                    <p:spPr>
                      <a:xfrm>
                        <a:off x="4761" y="5157"/>
                        <a:ext cx="1586" cy="1586"/>
                      </a:xfrm>
                      <a:prstGeom prst="rect">
                        <a:avLst/>
                      </a:prstGeom>
                    </p:spPr>
                  </p:pic>
                </p:oleObj>
              </mc:Fallback>
            </mc:AlternateContent>
          </a:graphicData>
        </a:graphic>
      </p:graphicFrame>
      <p:sp>
        <p:nvSpPr>
          <p:cNvPr id="12" name="Freeform 56">
            <a:extLst>
              <a:ext uri="{FF2B5EF4-FFF2-40B4-BE49-F238E27FC236}">
                <a16:creationId xmlns:a16="http://schemas.microsoft.com/office/drawing/2014/main" id="{BB9B3B0E-C452-4748-B617-71EEE0A873E7}"/>
              </a:ext>
            </a:extLst>
          </p:cNvPr>
          <p:cNvSpPr/>
          <p:nvPr/>
        </p:nvSpPr>
        <p:spPr>
          <a:xfrm>
            <a:off x="625467" y="798403"/>
            <a:ext cx="4925280" cy="3577757"/>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endParaRPr lang="en-US" sz="1798">
              <a:solidFill>
                <a:prstClr val="white"/>
              </a:solidFill>
              <a:latin typeface="EYInterstate Light"/>
            </a:endParaRPr>
          </a:p>
        </p:txBody>
      </p:sp>
      <p:grpSp>
        <p:nvGrpSpPr>
          <p:cNvPr id="13" name="Group 4">
            <a:extLst>
              <a:ext uri="{FF2B5EF4-FFF2-40B4-BE49-F238E27FC236}">
                <a16:creationId xmlns:a16="http://schemas.microsoft.com/office/drawing/2014/main" id="{9A78B6C1-C3B1-44BF-9EB0-BDCA344A093C}"/>
              </a:ext>
            </a:extLst>
          </p:cNvPr>
          <p:cNvGrpSpPr>
            <a:grpSpLocks noChangeAspect="1"/>
          </p:cNvGrpSpPr>
          <p:nvPr/>
        </p:nvGrpSpPr>
        <p:grpSpPr bwMode="auto">
          <a:xfrm>
            <a:off x="10357173" y="4959346"/>
            <a:ext cx="1224274" cy="1433606"/>
            <a:chOff x="6529" y="3125"/>
            <a:chExt cx="772" cy="904"/>
          </a:xfrm>
        </p:grpSpPr>
        <p:sp>
          <p:nvSpPr>
            <p:cNvPr id="14" name="Freeform 5">
              <a:extLst>
                <a:ext uri="{FF2B5EF4-FFF2-40B4-BE49-F238E27FC236}">
                  <a16:creationId xmlns:a16="http://schemas.microsoft.com/office/drawing/2014/main" id="{67FDF68F-0CE2-45A6-932D-4F69E9D622F2}"/>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913943"/>
              <a:endParaRPr lang="en-US" sz="1798">
                <a:solidFill>
                  <a:srgbClr val="2E2E38"/>
                </a:solidFill>
                <a:latin typeface="EYInterstate Light"/>
              </a:endParaRPr>
            </a:p>
          </p:txBody>
        </p:sp>
        <p:sp>
          <p:nvSpPr>
            <p:cNvPr id="15" name="Freeform 6">
              <a:extLst>
                <a:ext uri="{FF2B5EF4-FFF2-40B4-BE49-F238E27FC236}">
                  <a16:creationId xmlns:a16="http://schemas.microsoft.com/office/drawing/2014/main" id="{7FF3CAD4-F786-4512-B63A-C7396A05ADD8}"/>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913943"/>
              <a:endParaRPr lang="en-US" sz="1798">
                <a:solidFill>
                  <a:srgbClr val="FFFFFF"/>
                </a:solidFill>
                <a:latin typeface="EYInterstate Light"/>
              </a:endParaRPr>
            </a:p>
          </p:txBody>
        </p:sp>
      </p:grpSp>
      <p:sp>
        <p:nvSpPr>
          <p:cNvPr id="10" name="Subtitle 2">
            <a:extLst>
              <a:ext uri="{FF2B5EF4-FFF2-40B4-BE49-F238E27FC236}">
                <a16:creationId xmlns:a16="http://schemas.microsoft.com/office/drawing/2014/main" id="{9364738B-4FBF-4E2C-B0CC-5970AB37BD63}"/>
              </a:ext>
            </a:extLst>
          </p:cNvPr>
          <p:cNvSpPr>
            <a:spLocks noGrp="1"/>
          </p:cNvSpPr>
          <p:nvPr>
            <p:ph type="subTitle" idx="1"/>
          </p:nvPr>
        </p:nvSpPr>
        <p:spPr>
          <a:xfrm>
            <a:off x="775100" y="3809802"/>
            <a:ext cx="4326679" cy="282334"/>
          </a:xfrm>
        </p:spPr>
        <p:txBody>
          <a:bodyPr/>
          <a:lstStyle/>
          <a:p>
            <a:r>
              <a:rPr lang="lv-LV">
                <a:solidFill>
                  <a:schemeClr val="tx1"/>
                </a:solidFill>
              </a:rPr>
              <a:t>30.08.2024</a:t>
            </a:r>
          </a:p>
        </p:txBody>
      </p:sp>
      <p:sp>
        <p:nvSpPr>
          <p:cNvPr id="11" name="Title 8">
            <a:extLst>
              <a:ext uri="{FF2B5EF4-FFF2-40B4-BE49-F238E27FC236}">
                <a16:creationId xmlns:a16="http://schemas.microsoft.com/office/drawing/2014/main" id="{C518164B-4C25-43C5-AE7C-4BE7206CE91F}"/>
              </a:ext>
            </a:extLst>
          </p:cNvPr>
          <p:cNvSpPr>
            <a:spLocks noGrp="1"/>
          </p:cNvSpPr>
          <p:nvPr>
            <p:ph type="ctrTitle"/>
          </p:nvPr>
        </p:nvSpPr>
        <p:spPr>
          <a:xfrm>
            <a:off x="775101" y="1999413"/>
            <a:ext cx="4638623" cy="1526365"/>
          </a:xfrm>
        </p:spPr>
        <p:txBody>
          <a:bodyPr vert="horz"/>
          <a:lstStyle/>
          <a:p>
            <a:r>
              <a:rPr lang="lv-LV" sz="2799" b="1">
                <a:solidFill>
                  <a:schemeClr val="tx1"/>
                </a:solidFill>
                <a:latin typeface="Calibri" panose="020F0502020204030204" pitchFamily="34" charset="0"/>
              </a:rPr>
              <a:t>Pētījums par iedzīvotāju maksātspēju un pieprasījumu pēc jauniem īres dzīvokļiem</a:t>
            </a:r>
            <a:br>
              <a:rPr lang="lv-LV" sz="2799" b="1">
                <a:solidFill>
                  <a:schemeClr val="tx1"/>
                </a:solidFill>
                <a:latin typeface="Calibri" panose="020F0502020204030204" pitchFamily="34" charset="0"/>
              </a:rPr>
            </a:br>
            <a:br>
              <a:rPr lang="lv-LV" sz="1799">
                <a:ea typeface="Calibri" panose="020F0502020204030204" pitchFamily="34" charset="0"/>
              </a:rPr>
            </a:br>
            <a:endParaRPr lang="en-US">
              <a:solidFill>
                <a:schemeClr val="tx1"/>
              </a:solidFill>
            </a:endParaRPr>
          </a:p>
        </p:txBody>
      </p:sp>
    </p:spTree>
    <p:extLst>
      <p:ext uri="{BB962C8B-B14F-4D97-AF65-F5344CB8AC3E}">
        <p14:creationId xmlns:p14="http://schemas.microsoft.com/office/powerpoint/2010/main" val="3250272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42F48413-8987-4169-BACA-34ADD6114457}"/>
              </a:ext>
            </a:extLst>
          </p:cNvPr>
          <p:cNvGraphicFramePr>
            <a:graphicFrameLocks/>
          </p:cNvGraphicFramePr>
          <p:nvPr>
            <p:extLst>
              <p:ext uri="{D42A27DB-BD31-4B8C-83A1-F6EECF244321}">
                <p14:modId xmlns:p14="http://schemas.microsoft.com/office/powerpoint/2010/main" val="2955031776"/>
              </p:ext>
            </p:extLst>
          </p:nvPr>
        </p:nvGraphicFramePr>
        <p:xfrm>
          <a:off x="7776652" y="3429001"/>
          <a:ext cx="4104588" cy="306894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a:extLst>
              <a:ext uri="{FF2B5EF4-FFF2-40B4-BE49-F238E27FC236}">
                <a16:creationId xmlns:a16="http://schemas.microsoft.com/office/drawing/2014/main" id="{37144509-92A0-4376-8ABC-B310AA93017B}"/>
              </a:ext>
            </a:extLst>
          </p:cNvPr>
          <p:cNvGraphicFramePr>
            <a:graphicFrameLocks/>
          </p:cNvGraphicFramePr>
          <p:nvPr>
            <p:extLst>
              <p:ext uri="{D42A27DB-BD31-4B8C-83A1-F6EECF244321}">
                <p14:modId xmlns:p14="http://schemas.microsoft.com/office/powerpoint/2010/main" val="3168225690"/>
              </p:ext>
            </p:extLst>
          </p:nvPr>
        </p:nvGraphicFramePr>
        <p:xfrm>
          <a:off x="4365542" y="3429000"/>
          <a:ext cx="3573596" cy="306894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Chart 17">
            <a:extLst>
              <a:ext uri="{FF2B5EF4-FFF2-40B4-BE49-F238E27FC236}">
                <a16:creationId xmlns:a16="http://schemas.microsoft.com/office/drawing/2014/main" id="{F27E1490-E925-4F0D-A12A-803F7083DDA2}"/>
              </a:ext>
            </a:extLst>
          </p:cNvPr>
          <p:cNvGraphicFramePr>
            <a:graphicFrameLocks/>
          </p:cNvGraphicFramePr>
          <p:nvPr>
            <p:extLst>
              <p:ext uri="{D42A27DB-BD31-4B8C-83A1-F6EECF244321}">
                <p14:modId xmlns:p14="http://schemas.microsoft.com/office/powerpoint/2010/main" val="1857940418"/>
              </p:ext>
            </p:extLst>
          </p:nvPr>
        </p:nvGraphicFramePr>
        <p:xfrm>
          <a:off x="7770485" y="1042263"/>
          <a:ext cx="3976192" cy="249834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Chart 16">
            <a:extLst>
              <a:ext uri="{FF2B5EF4-FFF2-40B4-BE49-F238E27FC236}">
                <a16:creationId xmlns:a16="http://schemas.microsoft.com/office/drawing/2014/main" id="{2D111809-9FDA-4BBB-A017-C97F3ADCA0F5}"/>
              </a:ext>
            </a:extLst>
          </p:cNvPr>
          <p:cNvGraphicFramePr>
            <a:graphicFrameLocks/>
          </p:cNvGraphicFramePr>
          <p:nvPr>
            <p:extLst>
              <p:ext uri="{D42A27DB-BD31-4B8C-83A1-F6EECF244321}">
                <p14:modId xmlns:p14="http://schemas.microsoft.com/office/powerpoint/2010/main" val="3187389311"/>
              </p:ext>
            </p:extLst>
          </p:nvPr>
        </p:nvGraphicFramePr>
        <p:xfrm>
          <a:off x="4371709" y="1042263"/>
          <a:ext cx="3398776" cy="2498347"/>
        </p:xfrm>
        <a:graphic>
          <a:graphicData uri="http://schemas.openxmlformats.org/drawingml/2006/chart">
            <c:chart xmlns:c="http://schemas.openxmlformats.org/drawingml/2006/chart" xmlns:r="http://schemas.openxmlformats.org/officeDocument/2006/relationships" r:id="rId8"/>
          </a:graphicData>
        </a:graphic>
      </p:graphicFrame>
      <p:sp>
        <p:nvSpPr>
          <p:cNvPr id="21" name="TextBox 20">
            <a:extLst>
              <a:ext uri="{FF2B5EF4-FFF2-40B4-BE49-F238E27FC236}">
                <a16:creationId xmlns:a16="http://schemas.microsoft.com/office/drawing/2014/main" id="{9D6D375F-5855-AA3D-E1EC-02324C8D46F3}"/>
              </a:ext>
            </a:extLst>
          </p:cNvPr>
          <p:cNvSpPr txBox="1"/>
          <p:nvPr/>
        </p:nvSpPr>
        <p:spPr>
          <a:xfrm>
            <a:off x="2899181" y="1927575"/>
            <a:ext cx="1466361" cy="246093"/>
          </a:xfrm>
          <a:prstGeom prst="rect">
            <a:avLst/>
          </a:prstGeom>
          <a:noFill/>
        </p:spPr>
        <p:txBody>
          <a:bodyPr wrap="square">
            <a:spAutoFit/>
          </a:bodyPr>
          <a:lstStyle/>
          <a:p>
            <a:pPr defTabSz="913943"/>
            <a:r>
              <a:rPr lang="lv-LV" sz="999" b="1">
                <a:solidFill>
                  <a:srgbClr val="666666"/>
                </a:solidFill>
                <a:latin typeface="EYInterstate Light"/>
              </a:rPr>
              <a:t>Alūksnes apdzīvotība</a:t>
            </a:r>
            <a:endParaRPr lang="lv-LV" sz="999">
              <a:solidFill>
                <a:srgbClr val="FFFFFF"/>
              </a:solidFill>
              <a:latin typeface="EYInterstate Light"/>
            </a:endParaRPr>
          </a:p>
        </p:txBody>
      </p:sp>
      <p:sp>
        <p:nvSpPr>
          <p:cNvPr id="4" name="Date Placeholder 3"/>
          <p:cNvSpPr>
            <a:spLocks noGrp="1"/>
          </p:cNvSpPr>
          <p:nvPr>
            <p:ph type="dt" sz="half" idx="10"/>
          </p:nvPr>
        </p:nvSpPr>
        <p:spPr>
          <a:xfrm>
            <a:off x="1420885" y="6563008"/>
            <a:ext cx="1190638" cy="179906"/>
          </a:xfrm>
        </p:spPr>
        <p:txBody>
          <a:bodyPr/>
          <a:lstStyle/>
          <a:p>
            <a:pPr>
              <a:defRPr/>
            </a:pPr>
            <a:fld id="{3A0565A9-D757-4BB2-8C24-852D836498CA}" type="datetime3">
              <a:rPr lang="en-US">
                <a:solidFill>
                  <a:srgbClr val="2E2E38"/>
                </a:solidFill>
              </a:rPr>
              <a:pPr>
                <a:defRPr/>
              </a:pPr>
              <a:t>30 August 2024</a:t>
            </a:fld>
            <a:endParaRPr lang="en-US">
              <a:solidFill>
                <a:srgbClr val="2E2E38"/>
              </a:solidFill>
            </a:endParaRPr>
          </a:p>
        </p:txBody>
      </p:sp>
      <p:sp>
        <p:nvSpPr>
          <p:cNvPr id="6" name="Slide Number Placeholder 5"/>
          <p:cNvSpPr>
            <a:spLocks noGrp="1"/>
          </p:cNvSpPr>
          <p:nvPr>
            <p:ph type="sldNum" sz="quarter" idx="12"/>
          </p:nvPr>
        </p:nvSpPr>
        <p:spPr>
          <a:xfrm>
            <a:off x="609600" y="6563008"/>
            <a:ext cx="662721" cy="179906"/>
          </a:xfrm>
        </p:spPr>
        <p:txBody>
          <a:bodyPr/>
          <a:lstStyle/>
          <a:p>
            <a:pPr>
              <a:defRPr/>
            </a:pPr>
            <a:r>
              <a:rPr lang="en-US">
                <a:solidFill>
                  <a:srgbClr val="2E2E38"/>
                </a:solidFill>
              </a:rPr>
              <a:t>Page </a:t>
            </a:r>
            <a:fld id="{F1BC30E3-FFE5-4B91-AA19-87A149EBB9EE}" type="slidenum">
              <a:rPr lang="en-US">
                <a:solidFill>
                  <a:srgbClr val="2E2E38"/>
                </a:solidFill>
              </a:rPr>
              <a:pPr>
                <a:defRPr/>
              </a:pPr>
              <a:t>10</a:t>
            </a:fld>
            <a:endParaRPr lang="en-US">
              <a:solidFill>
                <a:srgbClr val="2E2E38"/>
              </a:solidFill>
            </a:endParaRPr>
          </a:p>
        </p:txBody>
      </p:sp>
      <p:graphicFrame>
        <p:nvGraphicFramePr>
          <p:cNvPr id="9" name="Object 8"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9" imgW="216" imgH="216" progId="TCLayout.ActiveDocument.1">
                  <p:embed/>
                </p:oleObj>
              </mc:Choice>
              <mc:Fallback>
                <p:oleObj name="think-cell Slide" r:id="rId9" imgW="216" imgH="216" progId="TCLayout.ActiveDocument.1">
                  <p:embed/>
                  <p:pic>
                    <p:nvPicPr>
                      <p:cNvPr id="9" name="Object 8" hidden="1"/>
                      <p:cNvPicPr/>
                      <p:nvPr/>
                    </p:nvPicPr>
                    <p:blipFill>
                      <a:blip r:embed="rId10"/>
                      <a:stretch>
                        <a:fillRect/>
                      </a:stretch>
                    </p:blipFill>
                    <p:spPr>
                      <a:xfrm>
                        <a:off x="1587" y="3372"/>
                        <a:ext cx="1587" cy="1587"/>
                      </a:xfrm>
                      <a:prstGeom prst="rect">
                        <a:avLst/>
                      </a:prstGeom>
                    </p:spPr>
                  </p:pic>
                </p:oleObj>
              </mc:Fallback>
            </mc:AlternateContent>
          </a:graphicData>
        </a:graphic>
      </p:graphicFrame>
      <p:sp>
        <p:nvSpPr>
          <p:cNvPr id="10" name="Rectangle 9" hidden="1"/>
          <p:cNvSpPr/>
          <p:nvPr>
            <p:custDataLst>
              <p:tags r:id="rId2"/>
            </p:custDataLst>
          </p:nvPr>
        </p:nvSpPr>
        <p:spPr>
          <a:xfrm>
            <a:off x="0" y="1785"/>
            <a:ext cx="158667" cy="158667"/>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defTabSz="913943">
              <a:lnSpc>
                <a:spcPct val="85000"/>
              </a:lnSpc>
              <a:spcBef>
                <a:spcPct val="0"/>
              </a:spcBef>
              <a:spcAft>
                <a:spcPct val="0"/>
              </a:spcAft>
              <a:defRPr/>
            </a:pPr>
            <a:endParaRPr lang="en-US" sz="2399">
              <a:solidFill>
                <a:srgbClr val="FFFFFF"/>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7" name="Rectangle 6"/>
          <p:cNvSpPr/>
          <p:nvPr/>
        </p:nvSpPr>
        <p:spPr>
          <a:xfrm>
            <a:off x="609601" y="247323"/>
            <a:ext cx="513764" cy="56227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defRPr/>
            </a:pPr>
            <a:r>
              <a:rPr lang="lv-LV" sz="1399" b="1">
                <a:solidFill>
                  <a:srgbClr val="000000"/>
                </a:solidFill>
                <a:latin typeface="EYInterstate Light"/>
              </a:rPr>
              <a:t>2.1.</a:t>
            </a:r>
            <a:endParaRPr lang="en-US" sz="1399" b="1">
              <a:solidFill>
                <a:srgbClr val="000000"/>
              </a:solidFill>
              <a:latin typeface="EYInterstate Light"/>
            </a:endParaRPr>
          </a:p>
        </p:txBody>
      </p:sp>
      <p:sp>
        <p:nvSpPr>
          <p:cNvPr id="5" name="Title 4">
            <a:extLst>
              <a:ext uri="{FF2B5EF4-FFF2-40B4-BE49-F238E27FC236}">
                <a16:creationId xmlns:a16="http://schemas.microsoft.com/office/drawing/2014/main" id="{2921B3F9-F22E-47BE-B1C7-918F38F4B52B}"/>
              </a:ext>
            </a:extLst>
          </p:cNvPr>
          <p:cNvSpPr>
            <a:spLocks noGrp="1"/>
          </p:cNvSpPr>
          <p:nvPr>
            <p:ph type="title"/>
          </p:nvPr>
        </p:nvSpPr>
        <p:spPr>
          <a:xfrm>
            <a:off x="1272321" y="273538"/>
            <a:ext cx="10302780" cy="359267"/>
          </a:xfrm>
        </p:spPr>
        <p:txBody>
          <a:bodyPr/>
          <a:lstStyle/>
          <a:p>
            <a:r>
              <a:rPr lang="lv-LV" sz="2000"/>
              <a:t>2021. gadā Alūksnes novadā mājokļu skaits bija 9 085, un īres mājokļu īpatsvars sasniedza 17%</a:t>
            </a:r>
            <a:endParaRPr lang="en-US" sz="2000"/>
          </a:p>
        </p:txBody>
      </p:sp>
      <p:sp>
        <p:nvSpPr>
          <p:cNvPr id="8" name="Rectangle 7">
            <a:extLst>
              <a:ext uri="{FF2B5EF4-FFF2-40B4-BE49-F238E27FC236}">
                <a16:creationId xmlns:a16="http://schemas.microsoft.com/office/drawing/2014/main" id="{1947FC40-0FE1-7C03-CF7B-CC8BA484AD6B}"/>
              </a:ext>
            </a:extLst>
          </p:cNvPr>
          <p:cNvSpPr/>
          <p:nvPr/>
        </p:nvSpPr>
        <p:spPr>
          <a:xfrm>
            <a:off x="2294718" y="6562496"/>
            <a:ext cx="6308138" cy="2932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3943"/>
            <a:r>
              <a:rPr lang="lv-LV" sz="900">
                <a:solidFill>
                  <a:srgbClr val="2E2E38"/>
                </a:solidFill>
                <a:latin typeface="EYInterstate Light"/>
              </a:rPr>
              <a:t>Avots: CSP dati</a:t>
            </a:r>
          </a:p>
        </p:txBody>
      </p:sp>
      <p:pic>
        <p:nvPicPr>
          <p:cNvPr id="15" name="Picture 14">
            <a:extLst>
              <a:ext uri="{FF2B5EF4-FFF2-40B4-BE49-F238E27FC236}">
                <a16:creationId xmlns:a16="http://schemas.microsoft.com/office/drawing/2014/main" id="{F5599A6F-01B5-A9A8-29C8-5DB42C1332B1}"/>
              </a:ext>
            </a:extLst>
          </p:cNvPr>
          <p:cNvPicPr>
            <a:picLocks noChangeAspect="1"/>
          </p:cNvPicPr>
          <p:nvPr/>
        </p:nvPicPr>
        <p:blipFill>
          <a:blip r:embed="rId11"/>
          <a:stretch>
            <a:fillRect/>
          </a:stretch>
        </p:blipFill>
        <p:spPr>
          <a:xfrm>
            <a:off x="389350" y="2227129"/>
            <a:ext cx="3923930" cy="2854024"/>
          </a:xfrm>
          <a:prstGeom prst="rect">
            <a:avLst/>
          </a:prstGeom>
        </p:spPr>
      </p:pic>
    </p:spTree>
    <p:extLst>
      <p:ext uri="{BB962C8B-B14F-4D97-AF65-F5344CB8AC3E}">
        <p14:creationId xmlns:p14="http://schemas.microsoft.com/office/powerpoint/2010/main" val="4133894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0F312308-AF12-4BA2-8502-7AC70A21023F}"/>
              </a:ext>
            </a:extLst>
          </p:cNvPr>
          <p:cNvGraphicFramePr>
            <a:graphicFrameLocks/>
          </p:cNvGraphicFramePr>
          <p:nvPr>
            <p:extLst>
              <p:ext uri="{D42A27DB-BD31-4B8C-83A1-F6EECF244321}">
                <p14:modId xmlns:p14="http://schemas.microsoft.com/office/powerpoint/2010/main" val="3624078294"/>
              </p:ext>
            </p:extLst>
          </p:nvPr>
        </p:nvGraphicFramePr>
        <p:xfrm>
          <a:off x="8762641" y="950018"/>
          <a:ext cx="3092128" cy="304626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36DA46FA-B763-4F41-BA32-57C7C1582E47}"/>
              </a:ext>
            </a:extLst>
          </p:cNvPr>
          <p:cNvGraphicFramePr>
            <a:graphicFrameLocks/>
          </p:cNvGraphicFramePr>
          <p:nvPr>
            <p:extLst>
              <p:ext uri="{D42A27DB-BD31-4B8C-83A1-F6EECF244321}">
                <p14:modId xmlns:p14="http://schemas.microsoft.com/office/powerpoint/2010/main" val="3489189689"/>
              </p:ext>
            </p:extLst>
          </p:nvPr>
        </p:nvGraphicFramePr>
        <p:xfrm>
          <a:off x="6096000" y="919340"/>
          <a:ext cx="2786922" cy="3069055"/>
        </p:xfrm>
        <a:graphic>
          <a:graphicData uri="http://schemas.openxmlformats.org/drawingml/2006/chart">
            <c:chart xmlns:c="http://schemas.openxmlformats.org/drawingml/2006/chart" xmlns:r="http://schemas.openxmlformats.org/officeDocument/2006/relationships" r:id="rId6"/>
          </a:graphicData>
        </a:graphic>
      </p:graphicFrame>
      <p:sp>
        <p:nvSpPr>
          <p:cNvPr id="4" name="Date Placeholder 3"/>
          <p:cNvSpPr>
            <a:spLocks noGrp="1"/>
          </p:cNvSpPr>
          <p:nvPr>
            <p:ph type="dt" sz="half" idx="10"/>
          </p:nvPr>
        </p:nvSpPr>
        <p:spPr>
          <a:xfrm>
            <a:off x="1420885" y="6563008"/>
            <a:ext cx="1190638" cy="179906"/>
          </a:xfrm>
        </p:spPr>
        <p:txBody>
          <a:bodyPr/>
          <a:lstStyle/>
          <a:p>
            <a:pPr>
              <a:defRPr/>
            </a:pPr>
            <a:fld id="{3A0565A9-D757-4BB2-8C24-852D836498CA}" type="datetime3">
              <a:rPr lang="en-US">
                <a:solidFill>
                  <a:srgbClr val="2E2E38"/>
                </a:solidFill>
              </a:rPr>
              <a:pPr>
                <a:defRPr/>
              </a:pPr>
              <a:t>30 August 2024</a:t>
            </a:fld>
            <a:endParaRPr lang="en-US">
              <a:solidFill>
                <a:srgbClr val="2E2E38"/>
              </a:solidFill>
            </a:endParaRPr>
          </a:p>
        </p:txBody>
      </p:sp>
      <p:sp>
        <p:nvSpPr>
          <p:cNvPr id="6" name="Slide Number Placeholder 5"/>
          <p:cNvSpPr>
            <a:spLocks noGrp="1"/>
          </p:cNvSpPr>
          <p:nvPr>
            <p:ph type="sldNum" sz="quarter" idx="12"/>
          </p:nvPr>
        </p:nvSpPr>
        <p:spPr>
          <a:xfrm>
            <a:off x="609600" y="6563008"/>
            <a:ext cx="662721" cy="179906"/>
          </a:xfrm>
        </p:spPr>
        <p:txBody>
          <a:bodyPr/>
          <a:lstStyle/>
          <a:p>
            <a:pPr>
              <a:defRPr/>
            </a:pPr>
            <a:r>
              <a:rPr lang="en-US">
                <a:solidFill>
                  <a:srgbClr val="2E2E38"/>
                </a:solidFill>
              </a:rPr>
              <a:t>Page </a:t>
            </a:r>
            <a:fld id="{F1BC30E3-FFE5-4B91-AA19-87A149EBB9EE}" type="slidenum">
              <a:rPr lang="en-US">
                <a:solidFill>
                  <a:srgbClr val="2E2E38"/>
                </a:solidFill>
              </a:rPr>
              <a:pPr>
                <a:defRPr/>
              </a:pPr>
              <a:t>11</a:t>
            </a:fld>
            <a:endParaRPr lang="en-US">
              <a:solidFill>
                <a:srgbClr val="2E2E38"/>
              </a:solidFill>
            </a:endParaRPr>
          </a:p>
        </p:txBody>
      </p:sp>
      <p:graphicFrame>
        <p:nvGraphicFramePr>
          <p:cNvPr id="9" name="Object 8"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7" imgW="216" imgH="216" progId="TCLayout.ActiveDocument.1">
                  <p:embed/>
                </p:oleObj>
              </mc:Choice>
              <mc:Fallback>
                <p:oleObj name="think-cell Slide" r:id="rId7" imgW="216" imgH="216" progId="TCLayout.ActiveDocument.1">
                  <p:embed/>
                  <p:pic>
                    <p:nvPicPr>
                      <p:cNvPr id="9" name="Object 8" hidden="1"/>
                      <p:cNvPicPr/>
                      <p:nvPr/>
                    </p:nvPicPr>
                    <p:blipFill>
                      <a:blip r:embed="rId8"/>
                      <a:stretch>
                        <a:fillRect/>
                      </a:stretch>
                    </p:blipFill>
                    <p:spPr>
                      <a:xfrm>
                        <a:off x="1587" y="3372"/>
                        <a:ext cx="1587" cy="1587"/>
                      </a:xfrm>
                      <a:prstGeom prst="rect">
                        <a:avLst/>
                      </a:prstGeom>
                    </p:spPr>
                  </p:pic>
                </p:oleObj>
              </mc:Fallback>
            </mc:AlternateContent>
          </a:graphicData>
        </a:graphic>
      </p:graphicFrame>
      <p:sp>
        <p:nvSpPr>
          <p:cNvPr id="10" name="Rectangle 9" hidden="1"/>
          <p:cNvSpPr/>
          <p:nvPr>
            <p:custDataLst>
              <p:tags r:id="rId2"/>
            </p:custDataLst>
          </p:nvPr>
        </p:nvSpPr>
        <p:spPr>
          <a:xfrm>
            <a:off x="0" y="1785"/>
            <a:ext cx="158667" cy="158667"/>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defTabSz="913943">
              <a:lnSpc>
                <a:spcPct val="85000"/>
              </a:lnSpc>
              <a:spcBef>
                <a:spcPct val="0"/>
              </a:spcBef>
              <a:spcAft>
                <a:spcPct val="0"/>
              </a:spcAft>
              <a:defRPr/>
            </a:pPr>
            <a:endParaRPr lang="en-US" sz="2399">
              <a:solidFill>
                <a:srgbClr val="FFFFFF"/>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7" name="Rectangle 6"/>
          <p:cNvSpPr/>
          <p:nvPr/>
        </p:nvSpPr>
        <p:spPr>
          <a:xfrm>
            <a:off x="609601" y="247323"/>
            <a:ext cx="513764" cy="56227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defRPr/>
            </a:pPr>
            <a:r>
              <a:rPr lang="lv-LV" sz="1399" b="1">
                <a:solidFill>
                  <a:srgbClr val="000000"/>
                </a:solidFill>
                <a:latin typeface="EYInterstate Light"/>
              </a:rPr>
              <a:t>2.2.</a:t>
            </a:r>
            <a:endParaRPr lang="en-US" sz="1399" b="1">
              <a:solidFill>
                <a:srgbClr val="000000"/>
              </a:solidFill>
              <a:latin typeface="EYInterstate Light"/>
            </a:endParaRPr>
          </a:p>
        </p:txBody>
      </p:sp>
      <p:sp>
        <p:nvSpPr>
          <p:cNvPr id="5" name="Title 4">
            <a:extLst>
              <a:ext uri="{FF2B5EF4-FFF2-40B4-BE49-F238E27FC236}">
                <a16:creationId xmlns:a16="http://schemas.microsoft.com/office/drawing/2014/main" id="{2921B3F9-F22E-47BE-B1C7-918F38F4B52B}"/>
              </a:ext>
            </a:extLst>
          </p:cNvPr>
          <p:cNvSpPr>
            <a:spLocks noGrp="1"/>
          </p:cNvSpPr>
          <p:nvPr>
            <p:ph type="title"/>
          </p:nvPr>
        </p:nvSpPr>
        <p:spPr>
          <a:xfrm>
            <a:off x="1220440" y="266896"/>
            <a:ext cx="9785490" cy="562274"/>
          </a:xfrm>
        </p:spPr>
        <p:txBody>
          <a:bodyPr/>
          <a:lstStyle/>
          <a:p>
            <a:r>
              <a:rPr lang="lv-LV" sz="2000">
                <a:solidFill>
                  <a:schemeClr val="bg2"/>
                </a:solidFill>
              </a:rPr>
              <a:t>Alūksnes novadā pēdējo 13 gadu laikā ir negatīva iekšējā (-1 270) un ārējā migrācija (-1 219)</a:t>
            </a:r>
            <a:endParaRPr lang="en-US" sz="2000">
              <a:solidFill>
                <a:schemeClr val="bg2"/>
              </a:solidFill>
            </a:endParaRPr>
          </a:p>
        </p:txBody>
      </p:sp>
      <p:sp>
        <p:nvSpPr>
          <p:cNvPr id="15" name="Rectangle 14">
            <a:extLst>
              <a:ext uri="{FF2B5EF4-FFF2-40B4-BE49-F238E27FC236}">
                <a16:creationId xmlns:a16="http://schemas.microsoft.com/office/drawing/2014/main" id="{FCCC928A-C083-217B-3B12-E6FD5938EDBC}"/>
              </a:ext>
            </a:extLst>
          </p:cNvPr>
          <p:cNvSpPr/>
          <p:nvPr/>
        </p:nvSpPr>
        <p:spPr>
          <a:xfrm>
            <a:off x="2934178" y="6563008"/>
            <a:ext cx="5469639" cy="2932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3943"/>
            <a:r>
              <a:rPr lang="lv-LV" sz="900">
                <a:solidFill>
                  <a:srgbClr val="2E2E38"/>
                </a:solidFill>
                <a:latin typeface="EYInterstate Light"/>
              </a:rPr>
              <a:t>Avots: </a:t>
            </a:r>
            <a:r>
              <a:rPr lang="lv-LV" sz="900">
                <a:solidFill>
                  <a:srgbClr val="2E2E38"/>
                </a:solidFill>
                <a:latin typeface="EYInterstate Light"/>
                <a:hlinkClick r:id="rId9"/>
              </a:rPr>
              <a:t>https://tools.csb.gov.lv/migration/lv/map/out/3/2011/2023/flows/LV0005000/50</a:t>
            </a:r>
            <a:r>
              <a:rPr lang="lv-LV" sz="900">
                <a:solidFill>
                  <a:srgbClr val="2E2E38"/>
                </a:solidFill>
                <a:latin typeface="EYInterstate Light"/>
              </a:rPr>
              <a:t> </a:t>
            </a:r>
          </a:p>
        </p:txBody>
      </p:sp>
      <p:graphicFrame>
        <p:nvGraphicFramePr>
          <p:cNvPr id="8" name="Table 7">
            <a:extLst>
              <a:ext uri="{FF2B5EF4-FFF2-40B4-BE49-F238E27FC236}">
                <a16:creationId xmlns:a16="http://schemas.microsoft.com/office/drawing/2014/main" id="{6879805F-B7C5-3A83-3504-719A9DA82722}"/>
              </a:ext>
            </a:extLst>
          </p:cNvPr>
          <p:cNvGraphicFramePr>
            <a:graphicFrameLocks noGrp="1"/>
          </p:cNvGraphicFramePr>
          <p:nvPr>
            <p:extLst>
              <p:ext uri="{D42A27DB-BD31-4B8C-83A1-F6EECF244321}">
                <p14:modId xmlns:p14="http://schemas.microsoft.com/office/powerpoint/2010/main" val="48504401"/>
              </p:ext>
            </p:extLst>
          </p:nvPr>
        </p:nvGraphicFramePr>
        <p:xfrm>
          <a:off x="629293" y="4195687"/>
          <a:ext cx="5178938" cy="1931670"/>
        </p:xfrm>
        <a:graphic>
          <a:graphicData uri="http://schemas.openxmlformats.org/drawingml/2006/table">
            <a:tbl>
              <a:tblPr/>
              <a:tblGrid>
                <a:gridCol w="2143040">
                  <a:extLst>
                    <a:ext uri="{9D8B030D-6E8A-4147-A177-3AD203B41FA5}">
                      <a16:colId xmlns:a16="http://schemas.microsoft.com/office/drawing/2014/main" val="2848142153"/>
                    </a:ext>
                  </a:extLst>
                </a:gridCol>
                <a:gridCol w="1517949">
                  <a:extLst>
                    <a:ext uri="{9D8B030D-6E8A-4147-A177-3AD203B41FA5}">
                      <a16:colId xmlns:a16="http://schemas.microsoft.com/office/drawing/2014/main" val="1974380756"/>
                    </a:ext>
                  </a:extLst>
                </a:gridCol>
                <a:gridCol w="1517949">
                  <a:extLst>
                    <a:ext uri="{9D8B030D-6E8A-4147-A177-3AD203B41FA5}">
                      <a16:colId xmlns:a16="http://schemas.microsoft.com/office/drawing/2014/main" val="1283238760"/>
                    </a:ext>
                  </a:extLst>
                </a:gridCol>
              </a:tblGrid>
              <a:tr h="321945">
                <a:tc>
                  <a:txBody>
                    <a:bodyPr/>
                    <a:lstStyle/>
                    <a:p>
                      <a:pPr algn="ctr" fontAlgn="ctr"/>
                      <a:r>
                        <a:rPr lang="lv-LV" sz="1000" b="1" i="0" u="none" strike="noStrike">
                          <a:solidFill>
                            <a:srgbClr val="000000"/>
                          </a:solidFill>
                          <a:effectLst/>
                          <a:latin typeface="EYInterstate Light" panose="02000506000000020004" pitchFamily="2" charset="0"/>
                        </a:rPr>
                        <a:t>Teritorija ‘’uz’’</a:t>
                      </a:r>
                    </a:p>
                  </a:txBody>
                  <a:tcPr marL="35981" marR="0" marT="0" marB="0" anchor="ctr">
                    <a:lnL>
                      <a:noFill/>
                    </a:lnL>
                    <a:lnR>
                      <a:noFill/>
                    </a:lnR>
                    <a:lnT>
                      <a:noFill/>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lv-LV" sz="1000" b="1" i="0" u="none" strike="noStrike">
                          <a:solidFill>
                            <a:srgbClr val="000000"/>
                          </a:solidFill>
                          <a:effectLst/>
                          <a:latin typeface="EYInterstate Light" panose="02000506000000020004" pitchFamily="2" charset="0"/>
                        </a:rPr>
                        <a:t>Skaits</a:t>
                      </a:r>
                    </a:p>
                  </a:txBody>
                  <a:tcPr marL="35981" marR="0" marT="0" marB="0" anchor="ctr">
                    <a:lnL>
                      <a:noFill/>
                    </a:lnL>
                    <a:lnR>
                      <a:noFill/>
                    </a:lnR>
                    <a:lnT>
                      <a:noFill/>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lv-LV" sz="1000" b="1" i="0" u="none" strike="noStrike">
                          <a:solidFill>
                            <a:srgbClr val="000000"/>
                          </a:solidFill>
                          <a:effectLst/>
                          <a:latin typeface="EYInterstate Light" panose="02000506000000020004" pitchFamily="2" charset="0"/>
                        </a:rPr>
                        <a:t>Vidējais vecums</a:t>
                      </a:r>
                    </a:p>
                  </a:txBody>
                  <a:tcPr marL="35981" marR="0" marT="0" marB="0" anchor="ctr">
                    <a:lnL>
                      <a:noFill/>
                    </a:lnL>
                    <a:lnR>
                      <a:noFill/>
                    </a:lnR>
                    <a:lnT>
                      <a:noFill/>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567299729"/>
                  </a:ext>
                </a:extLst>
              </a:tr>
              <a:tr h="321945">
                <a:tc>
                  <a:txBody>
                    <a:bodyPr/>
                    <a:lstStyle/>
                    <a:p>
                      <a:pPr algn="l" fontAlgn="b"/>
                      <a:r>
                        <a:rPr lang="lv-LV" sz="1000" b="0" i="0" u="none" strike="noStrike">
                          <a:solidFill>
                            <a:srgbClr val="000000"/>
                          </a:solidFill>
                          <a:effectLst/>
                          <a:latin typeface="EYInterstate Light" panose="02000506000000020004" pitchFamily="2" charset="0"/>
                        </a:rPr>
                        <a:t>Rīga</a:t>
                      </a:r>
                    </a:p>
                  </a:txBody>
                  <a:tcPr marL="35981"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lv-LV" sz="1000" b="0" i="0" u="none" strike="noStrike">
                          <a:solidFill>
                            <a:srgbClr val="000000"/>
                          </a:solidFill>
                          <a:effectLst/>
                          <a:latin typeface="EYInterstate Light" panose="02000506000000020004" pitchFamily="2" charset="0"/>
                        </a:rPr>
                        <a:t>874</a:t>
                      </a:r>
                    </a:p>
                  </a:txBody>
                  <a:tcPr marL="35981" marR="7196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lv-LV" sz="1000" b="0" i="0" u="none" strike="noStrike">
                          <a:solidFill>
                            <a:srgbClr val="000000"/>
                          </a:solidFill>
                          <a:effectLst/>
                          <a:latin typeface="EYInterstate Light" panose="02000506000000020004" pitchFamily="2" charset="0"/>
                        </a:rPr>
                        <a:t>36</a:t>
                      </a:r>
                    </a:p>
                  </a:txBody>
                  <a:tcPr marL="35981" marR="7196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3303288"/>
                  </a:ext>
                </a:extLst>
              </a:tr>
              <a:tr h="321945">
                <a:tc>
                  <a:txBody>
                    <a:bodyPr/>
                    <a:lstStyle/>
                    <a:p>
                      <a:pPr algn="l" fontAlgn="b"/>
                      <a:r>
                        <a:rPr lang="lv-LV" sz="1000" b="0" i="0" u="none" strike="noStrike">
                          <a:solidFill>
                            <a:srgbClr val="000000"/>
                          </a:solidFill>
                          <a:effectLst/>
                          <a:latin typeface="EYInterstate Light" panose="02000506000000020004" pitchFamily="2" charset="0"/>
                        </a:rPr>
                        <a:t>Smiltenes novads</a:t>
                      </a:r>
                    </a:p>
                  </a:txBody>
                  <a:tcPr marL="35981"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lv-LV" sz="1000" b="0" i="0" u="none" strike="noStrike">
                          <a:solidFill>
                            <a:srgbClr val="000000"/>
                          </a:solidFill>
                          <a:effectLst/>
                          <a:latin typeface="EYInterstate Light" panose="02000506000000020004" pitchFamily="2" charset="0"/>
                        </a:rPr>
                        <a:t>127</a:t>
                      </a:r>
                    </a:p>
                  </a:txBody>
                  <a:tcPr marL="35981" marR="7196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lv-LV" sz="1000" b="0" i="0" u="none" strike="noStrike">
                          <a:solidFill>
                            <a:srgbClr val="000000"/>
                          </a:solidFill>
                          <a:effectLst/>
                          <a:latin typeface="EYInterstate Light" panose="02000506000000020004" pitchFamily="2" charset="0"/>
                        </a:rPr>
                        <a:t>41</a:t>
                      </a:r>
                    </a:p>
                  </a:txBody>
                  <a:tcPr marL="35981" marR="7196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2516100"/>
                  </a:ext>
                </a:extLst>
              </a:tr>
              <a:tr h="321945">
                <a:tc>
                  <a:txBody>
                    <a:bodyPr/>
                    <a:lstStyle/>
                    <a:p>
                      <a:pPr algn="l" fontAlgn="b"/>
                      <a:r>
                        <a:rPr lang="lv-LV" sz="1000" b="0" i="0" u="none" strike="noStrike">
                          <a:solidFill>
                            <a:srgbClr val="000000"/>
                          </a:solidFill>
                          <a:effectLst/>
                          <a:latin typeface="EYInterstate Light" panose="02000506000000020004" pitchFamily="2" charset="0"/>
                        </a:rPr>
                        <a:t>Valmieras novads</a:t>
                      </a:r>
                    </a:p>
                  </a:txBody>
                  <a:tcPr marL="35981"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lv-LV" sz="1000" b="0" i="0" u="none" strike="noStrike">
                          <a:solidFill>
                            <a:srgbClr val="000000"/>
                          </a:solidFill>
                          <a:effectLst/>
                          <a:latin typeface="EYInterstate Light" panose="02000506000000020004" pitchFamily="2" charset="0"/>
                        </a:rPr>
                        <a:t>119</a:t>
                      </a:r>
                    </a:p>
                  </a:txBody>
                  <a:tcPr marL="35981" marR="7196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lv-LV" sz="1000" b="0" i="0" u="none" strike="noStrike">
                          <a:solidFill>
                            <a:srgbClr val="000000"/>
                          </a:solidFill>
                          <a:effectLst/>
                          <a:latin typeface="EYInterstate Light" panose="02000506000000020004" pitchFamily="2" charset="0"/>
                        </a:rPr>
                        <a:t>35</a:t>
                      </a:r>
                    </a:p>
                  </a:txBody>
                  <a:tcPr marL="35981" marR="7196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5906003"/>
                  </a:ext>
                </a:extLst>
              </a:tr>
              <a:tr h="321945">
                <a:tc>
                  <a:txBody>
                    <a:bodyPr/>
                    <a:lstStyle/>
                    <a:p>
                      <a:pPr algn="l" fontAlgn="b"/>
                      <a:r>
                        <a:rPr lang="lv-LV" sz="1000" b="0" i="0" u="none" strike="noStrike">
                          <a:solidFill>
                            <a:srgbClr val="000000"/>
                          </a:solidFill>
                          <a:effectLst/>
                          <a:latin typeface="EYInterstate Light" panose="02000506000000020004" pitchFamily="2" charset="0"/>
                        </a:rPr>
                        <a:t>Gulbenes novads</a:t>
                      </a:r>
                    </a:p>
                  </a:txBody>
                  <a:tcPr marL="35981"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lv-LV" sz="1000" b="0" i="0" u="none" strike="noStrike">
                          <a:solidFill>
                            <a:srgbClr val="000000"/>
                          </a:solidFill>
                          <a:effectLst/>
                          <a:latin typeface="EYInterstate Light" panose="02000506000000020004" pitchFamily="2" charset="0"/>
                        </a:rPr>
                        <a:t>114</a:t>
                      </a:r>
                    </a:p>
                  </a:txBody>
                  <a:tcPr marL="35981" marR="7196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lv-LV" sz="1000" b="0" i="0" u="none" strike="noStrike">
                          <a:solidFill>
                            <a:srgbClr val="000000"/>
                          </a:solidFill>
                          <a:effectLst/>
                          <a:latin typeface="EYInterstate Light" panose="02000506000000020004" pitchFamily="2" charset="0"/>
                        </a:rPr>
                        <a:t>38</a:t>
                      </a:r>
                    </a:p>
                  </a:txBody>
                  <a:tcPr marL="35981" marR="7196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8437163"/>
                  </a:ext>
                </a:extLst>
              </a:tr>
              <a:tr h="321945">
                <a:tc>
                  <a:txBody>
                    <a:bodyPr/>
                    <a:lstStyle/>
                    <a:p>
                      <a:pPr algn="l" fontAlgn="b"/>
                      <a:r>
                        <a:rPr lang="lv-LV" sz="1000" b="0" i="0" u="none" strike="noStrike">
                          <a:solidFill>
                            <a:srgbClr val="000000"/>
                          </a:solidFill>
                          <a:effectLst/>
                          <a:latin typeface="EYInterstate Light" panose="02000506000000020004" pitchFamily="2" charset="0"/>
                        </a:rPr>
                        <a:t>Balvu novads</a:t>
                      </a:r>
                    </a:p>
                  </a:txBody>
                  <a:tcPr marL="35981"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lv-LV" sz="1000" b="0" i="0" u="none" strike="noStrike">
                          <a:solidFill>
                            <a:srgbClr val="000000"/>
                          </a:solidFill>
                          <a:effectLst/>
                          <a:latin typeface="EYInterstate Light" panose="02000506000000020004" pitchFamily="2" charset="0"/>
                        </a:rPr>
                        <a:t>69</a:t>
                      </a:r>
                    </a:p>
                  </a:txBody>
                  <a:tcPr marL="35981" marR="7196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lv-LV" sz="1000" b="0" i="0" u="none" strike="noStrike">
                          <a:solidFill>
                            <a:srgbClr val="000000"/>
                          </a:solidFill>
                          <a:effectLst/>
                          <a:latin typeface="EYInterstate Light" panose="02000506000000020004" pitchFamily="2" charset="0"/>
                        </a:rPr>
                        <a:t>49</a:t>
                      </a:r>
                    </a:p>
                  </a:txBody>
                  <a:tcPr marL="35981" marR="7196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3088393"/>
                  </a:ext>
                </a:extLst>
              </a:tr>
            </a:tbl>
          </a:graphicData>
        </a:graphic>
      </p:graphicFrame>
      <p:sp>
        <p:nvSpPr>
          <p:cNvPr id="16" name="TextBox 15">
            <a:extLst>
              <a:ext uri="{FF2B5EF4-FFF2-40B4-BE49-F238E27FC236}">
                <a16:creationId xmlns:a16="http://schemas.microsoft.com/office/drawing/2014/main" id="{CC40181B-AD27-659C-F6D6-6879672988F1}"/>
              </a:ext>
            </a:extLst>
          </p:cNvPr>
          <p:cNvSpPr txBox="1"/>
          <p:nvPr/>
        </p:nvSpPr>
        <p:spPr>
          <a:xfrm>
            <a:off x="553748" y="4001733"/>
            <a:ext cx="5613223" cy="246093"/>
          </a:xfrm>
          <a:prstGeom prst="rect">
            <a:avLst/>
          </a:prstGeom>
          <a:noFill/>
        </p:spPr>
        <p:txBody>
          <a:bodyPr wrap="square">
            <a:spAutoFit/>
          </a:bodyPr>
          <a:lstStyle/>
          <a:p>
            <a:pPr defTabSz="913943"/>
            <a:r>
              <a:rPr lang="lv-LV" sz="999" b="1">
                <a:solidFill>
                  <a:srgbClr val="666666"/>
                </a:solidFill>
                <a:latin typeface="EYInterstate Light"/>
              </a:rPr>
              <a:t>Izejošā iekšējā migrācija no Alūksnes novada no 2011. līdz 2024. gadam</a:t>
            </a:r>
            <a:endParaRPr lang="lv-LV" sz="999">
              <a:solidFill>
                <a:srgbClr val="FFFFFF"/>
              </a:solidFill>
              <a:latin typeface="EYInterstate Light"/>
            </a:endParaRPr>
          </a:p>
        </p:txBody>
      </p:sp>
      <p:graphicFrame>
        <p:nvGraphicFramePr>
          <p:cNvPr id="19" name="Table 18">
            <a:extLst>
              <a:ext uri="{FF2B5EF4-FFF2-40B4-BE49-F238E27FC236}">
                <a16:creationId xmlns:a16="http://schemas.microsoft.com/office/drawing/2014/main" id="{66773CCC-790A-F0DC-03B7-D75A7B072115}"/>
              </a:ext>
            </a:extLst>
          </p:cNvPr>
          <p:cNvGraphicFramePr>
            <a:graphicFrameLocks noGrp="1"/>
          </p:cNvGraphicFramePr>
          <p:nvPr>
            <p:extLst>
              <p:ext uri="{D42A27DB-BD31-4B8C-83A1-F6EECF244321}">
                <p14:modId xmlns:p14="http://schemas.microsoft.com/office/powerpoint/2010/main" val="47641892"/>
              </p:ext>
            </p:extLst>
          </p:nvPr>
        </p:nvGraphicFramePr>
        <p:xfrm>
          <a:off x="6459312" y="4189140"/>
          <a:ext cx="5178939" cy="1931670"/>
        </p:xfrm>
        <a:graphic>
          <a:graphicData uri="http://schemas.openxmlformats.org/drawingml/2006/table">
            <a:tbl>
              <a:tblPr/>
              <a:tblGrid>
                <a:gridCol w="2143041">
                  <a:extLst>
                    <a:ext uri="{9D8B030D-6E8A-4147-A177-3AD203B41FA5}">
                      <a16:colId xmlns:a16="http://schemas.microsoft.com/office/drawing/2014/main" val="2848142153"/>
                    </a:ext>
                  </a:extLst>
                </a:gridCol>
                <a:gridCol w="1517949">
                  <a:extLst>
                    <a:ext uri="{9D8B030D-6E8A-4147-A177-3AD203B41FA5}">
                      <a16:colId xmlns:a16="http://schemas.microsoft.com/office/drawing/2014/main" val="1974380756"/>
                    </a:ext>
                  </a:extLst>
                </a:gridCol>
                <a:gridCol w="1517949">
                  <a:extLst>
                    <a:ext uri="{9D8B030D-6E8A-4147-A177-3AD203B41FA5}">
                      <a16:colId xmlns:a16="http://schemas.microsoft.com/office/drawing/2014/main" val="1283238760"/>
                    </a:ext>
                  </a:extLst>
                </a:gridCol>
              </a:tblGrid>
              <a:tr h="321945">
                <a:tc>
                  <a:txBody>
                    <a:bodyPr/>
                    <a:lstStyle/>
                    <a:p>
                      <a:pPr algn="ctr" fontAlgn="ctr"/>
                      <a:r>
                        <a:rPr lang="lv-LV" sz="1000" b="1" i="0" u="none" strike="noStrike">
                          <a:solidFill>
                            <a:srgbClr val="000000"/>
                          </a:solidFill>
                          <a:effectLst/>
                          <a:latin typeface="EYInterstate Light" panose="02000506000000020004" pitchFamily="2" charset="0"/>
                        </a:rPr>
                        <a:t>Teritorija ‘’no’’</a:t>
                      </a:r>
                    </a:p>
                  </a:txBody>
                  <a:tcPr marL="35981" marR="0" marT="0" marB="0" anchor="ctr">
                    <a:lnL>
                      <a:noFill/>
                    </a:lnL>
                    <a:lnR>
                      <a:noFill/>
                    </a:lnR>
                    <a:lnT>
                      <a:noFill/>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lv-LV" sz="1000" b="1" i="0" u="none" strike="noStrike">
                          <a:solidFill>
                            <a:srgbClr val="000000"/>
                          </a:solidFill>
                          <a:effectLst/>
                          <a:latin typeface="EYInterstate Light" panose="02000506000000020004" pitchFamily="2" charset="0"/>
                        </a:rPr>
                        <a:t>Skaits</a:t>
                      </a:r>
                    </a:p>
                  </a:txBody>
                  <a:tcPr marL="35981" marR="0" marT="0" marB="0" anchor="ctr">
                    <a:lnL>
                      <a:noFill/>
                    </a:lnL>
                    <a:lnR>
                      <a:noFill/>
                    </a:lnR>
                    <a:lnT>
                      <a:noFill/>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lv-LV" sz="1000" b="1" i="0" u="none" strike="noStrike">
                          <a:solidFill>
                            <a:srgbClr val="000000"/>
                          </a:solidFill>
                          <a:effectLst/>
                          <a:latin typeface="EYInterstate Light" panose="02000506000000020004" pitchFamily="2" charset="0"/>
                        </a:rPr>
                        <a:t>Vidējais vecums</a:t>
                      </a:r>
                    </a:p>
                  </a:txBody>
                  <a:tcPr marL="35981" marR="0" marT="0" marB="0" anchor="ctr">
                    <a:lnL>
                      <a:noFill/>
                    </a:lnL>
                    <a:lnR>
                      <a:noFill/>
                    </a:lnR>
                    <a:lnT>
                      <a:noFill/>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567299729"/>
                  </a:ext>
                </a:extLst>
              </a:tr>
              <a:tr h="321945">
                <a:tc>
                  <a:txBody>
                    <a:bodyPr/>
                    <a:lstStyle/>
                    <a:p>
                      <a:pPr algn="l" fontAlgn="b"/>
                      <a:r>
                        <a:rPr lang="lv-LV" sz="1000" b="0" i="0" u="none" strike="noStrike">
                          <a:solidFill>
                            <a:srgbClr val="000000"/>
                          </a:solidFill>
                          <a:effectLst/>
                          <a:latin typeface="EYInterstate Light" panose="02000506000000020004" pitchFamily="2" charset="0"/>
                        </a:rPr>
                        <a:t>Rīga</a:t>
                      </a:r>
                    </a:p>
                  </a:txBody>
                  <a:tcPr marL="35981"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lv-LV" sz="1000" b="0" i="0" u="none" strike="noStrike">
                          <a:solidFill>
                            <a:srgbClr val="000000"/>
                          </a:solidFill>
                          <a:effectLst/>
                          <a:latin typeface="EYInterstate Light" panose="02000506000000020004" pitchFamily="2" charset="0"/>
                        </a:rPr>
                        <a:t>257</a:t>
                      </a:r>
                    </a:p>
                  </a:txBody>
                  <a:tcPr marL="0" marR="7196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lv-LV" sz="1000" b="0" i="0" u="none" strike="noStrike">
                          <a:solidFill>
                            <a:srgbClr val="000000"/>
                          </a:solidFill>
                          <a:effectLst/>
                          <a:latin typeface="EYInterstate Light" panose="02000506000000020004" pitchFamily="2" charset="0"/>
                        </a:rPr>
                        <a:t>41</a:t>
                      </a:r>
                    </a:p>
                  </a:txBody>
                  <a:tcPr marL="0" marR="7196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3303288"/>
                  </a:ext>
                </a:extLst>
              </a:tr>
              <a:tr h="321945">
                <a:tc>
                  <a:txBody>
                    <a:bodyPr/>
                    <a:lstStyle/>
                    <a:p>
                      <a:pPr algn="l" fontAlgn="b"/>
                      <a:r>
                        <a:rPr lang="lv-LV" sz="1000" b="0" i="0" u="none" strike="noStrike">
                          <a:solidFill>
                            <a:srgbClr val="000000"/>
                          </a:solidFill>
                          <a:effectLst/>
                          <a:latin typeface="EYInterstate Light" panose="02000506000000020004" pitchFamily="2" charset="0"/>
                        </a:rPr>
                        <a:t>Smiltenes novads</a:t>
                      </a:r>
                    </a:p>
                  </a:txBody>
                  <a:tcPr marL="35981"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lv-LV" sz="1000" b="0" i="0" u="none" strike="noStrike">
                          <a:solidFill>
                            <a:srgbClr val="000000"/>
                          </a:solidFill>
                          <a:effectLst/>
                          <a:latin typeface="EYInterstate Light" panose="02000506000000020004" pitchFamily="2" charset="0"/>
                        </a:rPr>
                        <a:t>120</a:t>
                      </a:r>
                    </a:p>
                  </a:txBody>
                  <a:tcPr marL="0" marR="7196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lv-LV" sz="1000" b="0" i="0" u="none" strike="noStrike">
                          <a:solidFill>
                            <a:srgbClr val="000000"/>
                          </a:solidFill>
                          <a:effectLst/>
                          <a:latin typeface="EYInterstate Light" panose="02000506000000020004" pitchFamily="2" charset="0"/>
                        </a:rPr>
                        <a:t>40</a:t>
                      </a:r>
                    </a:p>
                  </a:txBody>
                  <a:tcPr marL="0" marR="7196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2516100"/>
                  </a:ext>
                </a:extLst>
              </a:tr>
              <a:tr h="321945">
                <a:tc>
                  <a:txBody>
                    <a:bodyPr/>
                    <a:lstStyle/>
                    <a:p>
                      <a:pPr algn="l" fontAlgn="b"/>
                      <a:r>
                        <a:rPr lang="lv-LV" sz="1000" b="0" i="0" u="none" strike="noStrike">
                          <a:solidFill>
                            <a:srgbClr val="000000"/>
                          </a:solidFill>
                          <a:effectLst/>
                          <a:latin typeface="EYInterstate Light" panose="02000506000000020004" pitchFamily="2" charset="0"/>
                        </a:rPr>
                        <a:t>Gulbenes novads</a:t>
                      </a:r>
                    </a:p>
                  </a:txBody>
                  <a:tcPr marL="35981"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lv-LV" sz="1000" b="0" i="0" u="none" strike="noStrike">
                          <a:solidFill>
                            <a:srgbClr val="000000"/>
                          </a:solidFill>
                          <a:effectLst/>
                          <a:latin typeface="EYInterstate Light" panose="02000506000000020004" pitchFamily="2" charset="0"/>
                        </a:rPr>
                        <a:t>83</a:t>
                      </a:r>
                    </a:p>
                  </a:txBody>
                  <a:tcPr marL="0" marR="7196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lv-LV" sz="1000" b="0" i="0" u="none" strike="noStrike">
                          <a:solidFill>
                            <a:srgbClr val="000000"/>
                          </a:solidFill>
                          <a:effectLst/>
                          <a:latin typeface="EYInterstate Light" panose="02000506000000020004" pitchFamily="2" charset="0"/>
                        </a:rPr>
                        <a:t>40</a:t>
                      </a:r>
                    </a:p>
                  </a:txBody>
                  <a:tcPr marL="0" marR="7196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5906003"/>
                  </a:ext>
                </a:extLst>
              </a:tr>
              <a:tr h="321945">
                <a:tc>
                  <a:txBody>
                    <a:bodyPr/>
                    <a:lstStyle/>
                    <a:p>
                      <a:pPr algn="l" fontAlgn="b"/>
                      <a:r>
                        <a:rPr lang="lv-LV" sz="1000" b="0" i="0" u="none" strike="noStrike">
                          <a:solidFill>
                            <a:srgbClr val="000000"/>
                          </a:solidFill>
                          <a:effectLst/>
                          <a:latin typeface="EYInterstate Light" panose="02000506000000020004" pitchFamily="2" charset="0"/>
                        </a:rPr>
                        <a:t>Balvu novads</a:t>
                      </a:r>
                    </a:p>
                  </a:txBody>
                  <a:tcPr marL="35981"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lv-LV" sz="1000" b="0" i="0" u="none" strike="noStrike">
                          <a:solidFill>
                            <a:srgbClr val="000000"/>
                          </a:solidFill>
                          <a:effectLst/>
                          <a:latin typeface="EYInterstate Light" panose="02000506000000020004" pitchFamily="2" charset="0"/>
                        </a:rPr>
                        <a:t>46</a:t>
                      </a:r>
                    </a:p>
                  </a:txBody>
                  <a:tcPr marL="0" marR="7196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lv-LV" sz="1000" b="0" i="0" u="none" strike="noStrike">
                          <a:solidFill>
                            <a:srgbClr val="000000"/>
                          </a:solidFill>
                          <a:effectLst/>
                          <a:latin typeface="EYInterstate Light" panose="02000506000000020004" pitchFamily="2" charset="0"/>
                        </a:rPr>
                        <a:t>46</a:t>
                      </a:r>
                    </a:p>
                  </a:txBody>
                  <a:tcPr marL="0" marR="7196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8437163"/>
                  </a:ext>
                </a:extLst>
              </a:tr>
              <a:tr h="321945">
                <a:tc>
                  <a:txBody>
                    <a:bodyPr/>
                    <a:lstStyle/>
                    <a:p>
                      <a:pPr algn="l" fontAlgn="b"/>
                      <a:r>
                        <a:rPr lang="lv-LV" sz="1000" b="0" i="0" u="none" strike="noStrike">
                          <a:solidFill>
                            <a:srgbClr val="000000"/>
                          </a:solidFill>
                          <a:effectLst/>
                          <a:latin typeface="EYInterstate Light" panose="02000506000000020004" pitchFamily="2" charset="0"/>
                        </a:rPr>
                        <a:t>Valmieras novads</a:t>
                      </a:r>
                    </a:p>
                  </a:txBody>
                  <a:tcPr marL="35981"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lv-LV" sz="1000" b="0" i="0" u="none" strike="noStrike">
                          <a:solidFill>
                            <a:srgbClr val="000000"/>
                          </a:solidFill>
                          <a:effectLst/>
                          <a:latin typeface="EYInterstate Light" panose="02000506000000020004" pitchFamily="2" charset="0"/>
                        </a:rPr>
                        <a:t>39</a:t>
                      </a:r>
                    </a:p>
                  </a:txBody>
                  <a:tcPr marL="0" marR="7196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lv-LV" sz="1000" b="0" i="0" u="none" strike="noStrike">
                          <a:solidFill>
                            <a:srgbClr val="000000"/>
                          </a:solidFill>
                          <a:effectLst/>
                          <a:latin typeface="EYInterstate Light" panose="02000506000000020004" pitchFamily="2" charset="0"/>
                        </a:rPr>
                        <a:t>38</a:t>
                      </a:r>
                    </a:p>
                  </a:txBody>
                  <a:tcPr marL="0" marR="7196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3088393"/>
                  </a:ext>
                </a:extLst>
              </a:tr>
            </a:tbl>
          </a:graphicData>
        </a:graphic>
      </p:graphicFrame>
      <p:sp>
        <p:nvSpPr>
          <p:cNvPr id="20" name="TextBox 19">
            <a:extLst>
              <a:ext uri="{FF2B5EF4-FFF2-40B4-BE49-F238E27FC236}">
                <a16:creationId xmlns:a16="http://schemas.microsoft.com/office/drawing/2014/main" id="{C757674F-28FF-9847-A4F2-36E4C89A526B}"/>
              </a:ext>
            </a:extLst>
          </p:cNvPr>
          <p:cNvSpPr txBox="1"/>
          <p:nvPr/>
        </p:nvSpPr>
        <p:spPr>
          <a:xfrm>
            <a:off x="6383768" y="3996287"/>
            <a:ext cx="5178939" cy="246093"/>
          </a:xfrm>
          <a:prstGeom prst="rect">
            <a:avLst/>
          </a:prstGeom>
          <a:noFill/>
        </p:spPr>
        <p:txBody>
          <a:bodyPr wrap="square">
            <a:spAutoFit/>
          </a:bodyPr>
          <a:lstStyle/>
          <a:p>
            <a:pPr defTabSz="913943"/>
            <a:r>
              <a:rPr lang="lv-LV" sz="999" b="1">
                <a:solidFill>
                  <a:srgbClr val="666666"/>
                </a:solidFill>
                <a:latin typeface="EYInterstate Light"/>
              </a:rPr>
              <a:t>Ienākošā iekšējā migrācija uz Alūksnes novadu no 2011. līdz 2024. gadam</a:t>
            </a:r>
          </a:p>
        </p:txBody>
      </p:sp>
      <p:sp>
        <p:nvSpPr>
          <p:cNvPr id="21" name="TextBox 20">
            <a:extLst>
              <a:ext uri="{FF2B5EF4-FFF2-40B4-BE49-F238E27FC236}">
                <a16:creationId xmlns:a16="http://schemas.microsoft.com/office/drawing/2014/main" id="{368968B0-416D-BFF6-6118-DACBFCFE3F08}"/>
              </a:ext>
            </a:extLst>
          </p:cNvPr>
          <p:cNvSpPr txBox="1"/>
          <p:nvPr/>
        </p:nvSpPr>
        <p:spPr>
          <a:xfrm>
            <a:off x="6383767" y="6127407"/>
            <a:ext cx="5178939" cy="399853"/>
          </a:xfrm>
          <a:prstGeom prst="rect">
            <a:avLst/>
          </a:prstGeom>
          <a:noFill/>
        </p:spPr>
        <p:txBody>
          <a:bodyPr wrap="square">
            <a:spAutoFit/>
          </a:bodyPr>
          <a:lstStyle/>
          <a:p>
            <a:pPr defTabSz="913943"/>
            <a:r>
              <a:rPr lang="lv-LV" sz="999">
                <a:solidFill>
                  <a:srgbClr val="666666"/>
                </a:solidFill>
                <a:latin typeface="EYInterstate Light"/>
              </a:rPr>
              <a:t>839 iedzīvotāji, kas 2011. gadā dzīvoja citur Latvijā 2024. gadā dzīvo Alūksnes novadā.</a:t>
            </a:r>
            <a:endParaRPr lang="lv-LV" sz="999">
              <a:solidFill>
                <a:srgbClr val="FFFFFF"/>
              </a:solidFill>
              <a:latin typeface="EYInterstate Light"/>
            </a:endParaRPr>
          </a:p>
        </p:txBody>
      </p:sp>
      <p:sp>
        <p:nvSpPr>
          <p:cNvPr id="22" name="TextBox 21">
            <a:extLst>
              <a:ext uri="{FF2B5EF4-FFF2-40B4-BE49-F238E27FC236}">
                <a16:creationId xmlns:a16="http://schemas.microsoft.com/office/drawing/2014/main" id="{F28FD20E-95C4-2D76-66CE-F7E6C577F3FA}"/>
              </a:ext>
            </a:extLst>
          </p:cNvPr>
          <p:cNvSpPr txBox="1"/>
          <p:nvPr/>
        </p:nvSpPr>
        <p:spPr>
          <a:xfrm>
            <a:off x="581527" y="6127358"/>
            <a:ext cx="5613223" cy="399902"/>
          </a:xfrm>
          <a:prstGeom prst="rect">
            <a:avLst/>
          </a:prstGeom>
          <a:noFill/>
        </p:spPr>
        <p:txBody>
          <a:bodyPr wrap="square">
            <a:spAutoFit/>
          </a:bodyPr>
          <a:lstStyle/>
          <a:p>
            <a:pPr defTabSz="913943"/>
            <a:r>
              <a:rPr lang="lv-LV" sz="999">
                <a:solidFill>
                  <a:srgbClr val="666666"/>
                </a:solidFill>
                <a:latin typeface="EYInterstate Light"/>
              </a:rPr>
              <a:t>2 109 iedzīvotāji, kas 2011. gadā dzīvoja Alūksnes novadā, 2024. gadā dzīvo citur Latvijā, galvenokārt Rīgā.</a:t>
            </a:r>
            <a:endParaRPr lang="lv-LV" sz="999">
              <a:solidFill>
                <a:srgbClr val="FFFFFF"/>
              </a:solidFill>
              <a:latin typeface="EYInterstate Light"/>
            </a:endParaRPr>
          </a:p>
        </p:txBody>
      </p:sp>
      <p:sp>
        <p:nvSpPr>
          <p:cNvPr id="14" name="TextBox 13">
            <a:extLst>
              <a:ext uri="{FF2B5EF4-FFF2-40B4-BE49-F238E27FC236}">
                <a16:creationId xmlns:a16="http://schemas.microsoft.com/office/drawing/2014/main" id="{82C1879B-D497-56CA-EE66-7DE43D8348B0}"/>
              </a:ext>
            </a:extLst>
          </p:cNvPr>
          <p:cNvSpPr txBox="1"/>
          <p:nvPr/>
        </p:nvSpPr>
        <p:spPr>
          <a:xfrm>
            <a:off x="2963261" y="3747940"/>
            <a:ext cx="2689413" cy="215332"/>
          </a:xfrm>
          <a:prstGeom prst="rect">
            <a:avLst/>
          </a:prstGeom>
          <a:noFill/>
        </p:spPr>
        <p:txBody>
          <a:bodyPr wrap="square">
            <a:spAutoFit/>
          </a:bodyPr>
          <a:lstStyle/>
          <a:p>
            <a:pPr defTabSz="913943">
              <a:defRPr/>
            </a:pPr>
            <a:r>
              <a:rPr lang="lv-LV" sz="800" b="1">
                <a:solidFill>
                  <a:srgbClr val="666666"/>
                </a:solidFill>
                <a:latin typeface="EYInterstate Light"/>
              </a:rPr>
              <a:t>Iekšējā migrācija no Alūksnes novada (2011-2024)</a:t>
            </a:r>
            <a:endParaRPr lang="lv-LV" sz="800">
              <a:solidFill>
                <a:srgbClr val="FFFFFF"/>
              </a:solidFill>
              <a:latin typeface="EYInterstate Light"/>
            </a:endParaRPr>
          </a:p>
        </p:txBody>
      </p:sp>
      <p:pic>
        <p:nvPicPr>
          <p:cNvPr id="24" name="Picture 23">
            <a:extLst>
              <a:ext uri="{FF2B5EF4-FFF2-40B4-BE49-F238E27FC236}">
                <a16:creationId xmlns:a16="http://schemas.microsoft.com/office/drawing/2014/main" id="{A210FE22-26AE-DCA3-ABA6-3165AA2D9ADB}"/>
              </a:ext>
            </a:extLst>
          </p:cNvPr>
          <p:cNvPicPr>
            <a:picLocks noChangeAspect="1"/>
          </p:cNvPicPr>
          <p:nvPr/>
        </p:nvPicPr>
        <p:blipFill>
          <a:blip r:embed="rId10"/>
          <a:stretch>
            <a:fillRect/>
          </a:stretch>
        </p:blipFill>
        <p:spPr>
          <a:xfrm>
            <a:off x="874441" y="944778"/>
            <a:ext cx="4843872" cy="2815258"/>
          </a:xfrm>
          <a:prstGeom prst="rect">
            <a:avLst/>
          </a:prstGeom>
        </p:spPr>
      </p:pic>
    </p:spTree>
    <p:extLst>
      <p:ext uri="{BB962C8B-B14F-4D97-AF65-F5344CB8AC3E}">
        <p14:creationId xmlns:p14="http://schemas.microsoft.com/office/powerpoint/2010/main" val="222421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79DCA0-4F58-38D9-8594-B75A4F716131}"/>
              </a:ext>
            </a:extLst>
          </p:cNvPr>
          <p:cNvSpPr/>
          <p:nvPr/>
        </p:nvSpPr>
        <p:spPr>
          <a:xfrm>
            <a:off x="642660" y="954540"/>
            <a:ext cx="5563521" cy="5231483"/>
          </a:xfrm>
          <a:prstGeom prst="rect">
            <a:avLst/>
          </a:prstGeom>
          <a:solidFill>
            <a:srgbClr val="F5F5F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endParaRPr lang="lv-LV" sz="1199">
              <a:solidFill>
                <a:srgbClr val="FFFFFF"/>
              </a:solidFill>
              <a:latin typeface="EYInterstate Light"/>
            </a:endParaRPr>
          </a:p>
        </p:txBody>
      </p:sp>
      <p:graphicFrame>
        <p:nvGraphicFramePr>
          <p:cNvPr id="19" name="Chart 18">
            <a:extLst>
              <a:ext uri="{FF2B5EF4-FFF2-40B4-BE49-F238E27FC236}">
                <a16:creationId xmlns:a16="http://schemas.microsoft.com/office/drawing/2014/main" id="{9939870D-1803-43A9-A09F-3DC1E0681A0E}"/>
              </a:ext>
            </a:extLst>
          </p:cNvPr>
          <p:cNvGraphicFramePr>
            <a:graphicFrameLocks/>
          </p:cNvGraphicFramePr>
          <p:nvPr>
            <p:extLst>
              <p:ext uri="{D42A27DB-BD31-4B8C-83A1-F6EECF244321}">
                <p14:modId xmlns:p14="http://schemas.microsoft.com/office/powerpoint/2010/main" val="4044826981"/>
              </p:ext>
            </p:extLst>
          </p:nvPr>
        </p:nvGraphicFramePr>
        <p:xfrm>
          <a:off x="642660" y="2938685"/>
          <a:ext cx="5563521" cy="32473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2447FB60-BB92-4120-A544-AED9721A4CA3}"/>
              </a:ext>
            </a:extLst>
          </p:cNvPr>
          <p:cNvGraphicFramePr>
            <a:graphicFrameLocks/>
          </p:cNvGraphicFramePr>
          <p:nvPr>
            <p:extLst>
              <p:ext uri="{D42A27DB-BD31-4B8C-83A1-F6EECF244321}">
                <p14:modId xmlns:p14="http://schemas.microsoft.com/office/powerpoint/2010/main" val="2161924518"/>
              </p:ext>
            </p:extLst>
          </p:nvPr>
        </p:nvGraphicFramePr>
        <p:xfrm>
          <a:off x="6317653" y="954540"/>
          <a:ext cx="5340184" cy="5525773"/>
        </p:xfrm>
        <a:graphic>
          <a:graphicData uri="http://schemas.openxmlformats.org/drawingml/2006/chart">
            <c:chart xmlns:c="http://schemas.openxmlformats.org/drawingml/2006/chart" xmlns:r="http://schemas.openxmlformats.org/officeDocument/2006/relationships" r:id="rId6"/>
          </a:graphicData>
        </a:graphic>
      </p:graphicFrame>
      <p:sp>
        <p:nvSpPr>
          <p:cNvPr id="4" name="Date Placeholder 3"/>
          <p:cNvSpPr>
            <a:spLocks noGrp="1"/>
          </p:cNvSpPr>
          <p:nvPr>
            <p:ph type="dt" sz="half" idx="10"/>
          </p:nvPr>
        </p:nvSpPr>
        <p:spPr>
          <a:xfrm>
            <a:off x="1420885" y="6563008"/>
            <a:ext cx="1190638" cy="179906"/>
          </a:xfrm>
        </p:spPr>
        <p:txBody>
          <a:bodyPr/>
          <a:lstStyle/>
          <a:p>
            <a:pPr>
              <a:defRPr/>
            </a:pPr>
            <a:fld id="{3A0565A9-D757-4BB2-8C24-852D836498CA}" type="datetime3">
              <a:rPr lang="en-US">
                <a:solidFill>
                  <a:srgbClr val="2E2E38"/>
                </a:solidFill>
              </a:rPr>
              <a:pPr>
                <a:defRPr/>
              </a:pPr>
              <a:t>30 August 2024</a:t>
            </a:fld>
            <a:endParaRPr lang="en-US">
              <a:solidFill>
                <a:srgbClr val="2E2E38"/>
              </a:solidFill>
            </a:endParaRPr>
          </a:p>
        </p:txBody>
      </p:sp>
      <p:sp>
        <p:nvSpPr>
          <p:cNvPr id="6" name="Slide Number Placeholder 5"/>
          <p:cNvSpPr>
            <a:spLocks noGrp="1"/>
          </p:cNvSpPr>
          <p:nvPr>
            <p:ph type="sldNum" sz="quarter" idx="12"/>
          </p:nvPr>
        </p:nvSpPr>
        <p:spPr>
          <a:xfrm>
            <a:off x="609600" y="6563008"/>
            <a:ext cx="662721" cy="179906"/>
          </a:xfrm>
        </p:spPr>
        <p:txBody>
          <a:bodyPr/>
          <a:lstStyle/>
          <a:p>
            <a:pPr>
              <a:defRPr/>
            </a:pPr>
            <a:r>
              <a:rPr lang="en-US">
                <a:solidFill>
                  <a:srgbClr val="2E2E38"/>
                </a:solidFill>
              </a:rPr>
              <a:t>Page </a:t>
            </a:r>
            <a:fld id="{F1BC30E3-FFE5-4B91-AA19-87A149EBB9EE}" type="slidenum">
              <a:rPr lang="en-US">
                <a:solidFill>
                  <a:srgbClr val="2E2E38"/>
                </a:solidFill>
              </a:rPr>
              <a:pPr>
                <a:defRPr/>
              </a:pPr>
              <a:t>12</a:t>
            </a:fld>
            <a:endParaRPr lang="en-US">
              <a:solidFill>
                <a:srgbClr val="2E2E38"/>
              </a:solidFill>
            </a:endParaRPr>
          </a:p>
        </p:txBody>
      </p:sp>
      <p:graphicFrame>
        <p:nvGraphicFramePr>
          <p:cNvPr id="9" name="Object 8"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7" imgW="216" imgH="216" progId="TCLayout.ActiveDocument.1">
                  <p:embed/>
                </p:oleObj>
              </mc:Choice>
              <mc:Fallback>
                <p:oleObj name="think-cell Slide" r:id="rId7" imgW="216" imgH="216" progId="TCLayout.ActiveDocument.1">
                  <p:embed/>
                  <p:pic>
                    <p:nvPicPr>
                      <p:cNvPr id="9" name="Object 8" hidden="1"/>
                      <p:cNvPicPr/>
                      <p:nvPr/>
                    </p:nvPicPr>
                    <p:blipFill>
                      <a:blip r:embed="rId8"/>
                      <a:stretch>
                        <a:fillRect/>
                      </a:stretch>
                    </p:blipFill>
                    <p:spPr>
                      <a:xfrm>
                        <a:off x="1587" y="3372"/>
                        <a:ext cx="1587" cy="1587"/>
                      </a:xfrm>
                      <a:prstGeom prst="rect">
                        <a:avLst/>
                      </a:prstGeom>
                    </p:spPr>
                  </p:pic>
                </p:oleObj>
              </mc:Fallback>
            </mc:AlternateContent>
          </a:graphicData>
        </a:graphic>
      </p:graphicFrame>
      <p:sp>
        <p:nvSpPr>
          <p:cNvPr id="10" name="Rectangle 9" hidden="1"/>
          <p:cNvSpPr/>
          <p:nvPr>
            <p:custDataLst>
              <p:tags r:id="rId2"/>
            </p:custDataLst>
          </p:nvPr>
        </p:nvSpPr>
        <p:spPr>
          <a:xfrm>
            <a:off x="0" y="1785"/>
            <a:ext cx="158667" cy="158667"/>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defTabSz="913943">
              <a:lnSpc>
                <a:spcPct val="85000"/>
              </a:lnSpc>
              <a:spcBef>
                <a:spcPct val="0"/>
              </a:spcBef>
              <a:spcAft>
                <a:spcPct val="0"/>
              </a:spcAft>
              <a:defRPr/>
            </a:pPr>
            <a:endParaRPr lang="en-US" sz="2399">
              <a:solidFill>
                <a:srgbClr val="FFFFFF"/>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7" name="Rectangle 6"/>
          <p:cNvSpPr/>
          <p:nvPr/>
        </p:nvSpPr>
        <p:spPr>
          <a:xfrm>
            <a:off x="609601" y="247323"/>
            <a:ext cx="513764" cy="56227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defRPr/>
            </a:pPr>
            <a:r>
              <a:rPr lang="lv-LV" sz="1399" b="1">
                <a:solidFill>
                  <a:srgbClr val="000000"/>
                </a:solidFill>
                <a:latin typeface="EYInterstate Light"/>
              </a:rPr>
              <a:t>2.3.</a:t>
            </a:r>
            <a:endParaRPr lang="en-US" sz="1399" b="1">
              <a:solidFill>
                <a:srgbClr val="000000"/>
              </a:solidFill>
              <a:latin typeface="EYInterstate Light"/>
            </a:endParaRPr>
          </a:p>
        </p:txBody>
      </p:sp>
      <p:sp>
        <p:nvSpPr>
          <p:cNvPr id="5" name="Title 4">
            <a:extLst>
              <a:ext uri="{FF2B5EF4-FFF2-40B4-BE49-F238E27FC236}">
                <a16:creationId xmlns:a16="http://schemas.microsoft.com/office/drawing/2014/main" id="{2921B3F9-F22E-47BE-B1C7-918F38F4B52B}"/>
              </a:ext>
            </a:extLst>
          </p:cNvPr>
          <p:cNvSpPr>
            <a:spLocks noGrp="1"/>
          </p:cNvSpPr>
          <p:nvPr>
            <p:ph type="title"/>
          </p:nvPr>
        </p:nvSpPr>
        <p:spPr>
          <a:xfrm>
            <a:off x="1272321" y="247323"/>
            <a:ext cx="10302780" cy="592394"/>
          </a:xfrm>
        </p:spPr>
        <p:txBody>
          <a:bodyPr/>
          <a:lstStyle/>
          <a:p>
            <a:r>
              <a:rPr lang="lv-LV" sz="2000"/>
              <a:t>Demogrāfiskā statistika – 2023. gadā iedzīvotāju skaits Alūksnes novadā bija 13,3 tūkst., kas ir par 6,9% mazāk nekā 2019. gadā</a:t>
            </a:r>
            <a:endParaRPr lang="en-US" sz="2000"/>
          </a:p>
        </p:txBody>
      </p:sp>
      <p:sp>
        <p:nvSpPr>
          <p:cNvPr id="15" name="Rectangle 14">
            <a:extLst>
              <a:ext uri="{FF2B5EF4-FFF2-40B4-BE49-F238E27FC236}">
                <a16:creationId xmlns:a16="http://schemas.microsoft.com/office/drawing/2014/main" id="{FCCC928A-C083-217B-3B12-E6FD5938EDBC}"/>
              </a:ext>
            </a:extLst>
          </p:cNvPr>
          <p:cNvSpPr/>
          <p:nvPr/>
        </p:nvSpPr>
        <p:spPr>
          <a:xfrm>
            <a:off x="2854390" y="6488861"/>
            <a:ext cx="7138641" cy="2932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3943"/>
            <a:r>
              <a:rPr lang="lv-LV" sz="900" baseline="30000">
                <a:solidFill>
                  <a:srgbClr val="2E2E38"/>
                </a:solidFill>
                <a:latin typeface="EYInterstate Light"/>
              </a:rPr>
              <a:t>1</a:t>
            </a:r>
            <a:r>
              <a:rPr lang="lv-LV" sz="900">
                <a:solidFill>
                  <a:srgbClr val="2E2E38"/>
                </a:solidFill>
                <a:latin typeface="EYInterstate Light"/>
              </a:rPr>
              <a:t> Avots: https://data.stat.gov.lv/pxweb/lv/OSP_PUB/START__EMP__NBBA__NBBB/EKA140</a:t>
            </a:r>
          </a:p>
        </p:txBody>
      </p:sp>
      <p:graphicFrame>
        <p:nvGraphicFramePr>
          <p:cNvPr id="11" name="Table 10">
            <a:extLst>
              <a:ext uri="{FF2B5EF4-FFF2-40B4-BE49-F238E27FC236}">
                <a16:creationId xmlns:a16="http://schemas.microsoft.com/office/drawing/2014/main" id="{09107233-7AA3-D96B-C43A-47572B87EB04}"/>
              </a:ext>
            </a:extLst>
          </p:cNvPr>
          <p:cNvGraphicFramePr>
            <a:graphicFrameLocks noGrp="1"/>
          </p:cNvGraphicFramePr>
          <p:nvPr>
            <p:extLst>
              <p:ext uri="{D42A27DB-BD31-4B8C-83A1-F6EECF244321}">
                <p14:modId xmlns:p14="http://schemas.microsoft.com/office/powerpoint/2010/main" val="4272875598"/>
              </p:ext>
            </p:extLst>
          </p:nvPr>
        </p:nvGraphicFramePr>
        <p:xfrm>
          <a:off x="887408" y="1238942"/>
          <a:ext cx="5074023" cy="1642331"/>
        </p:xfrm>
        <a:graphic>
          <a:graphicData uri="http://schemas.openxmlformats.org/drawingml/2006/table">
            <a:tbl>
              <a:tblPr/>
              <a:tblGrid>
                <a:gridCol w="2526882">
                  <a:extLst>
                    <a:ext uri="{9D8B030D-6E8A-4147-A177-3AD203B41FA5}">
                      <a16:colId xmlns:a16="http://schemas.microsoft.com/office/drawing/2014/main" val="3355294391"/>
                    </a:ext>
                  </a:extLst>
                </a:gridCol>
                <a:gridCol w="2547141">
                  <a:extLst>
                    <a:ext uri="{9D8B030D-6E8A-4147-A177-3AD203B41FA5}">
                      <a16:colId xmlns:a16="http://schemas.microsoft.com/office/drawing/2014/main" val="3775655406"/>
                    </a:ext>
                  </a:extLst>
                </a:gridCol>
              </a:tblGrid>
              <a:tr h="432025">
                <a:tc>
                  <a:txBody>
                    <a:bodyPr/>
                    <a:lstStyle/>
                    <a:p>
                      <a:pPr algn="l" fontAlgn="ctr"/>
                      <a:r>
                        <a:rPr lang="lv-LV" sz="1200" b="0" i="0" u="none" strike="noStrike">
                          <a:solidFill>
                            <a:schemeClr val="bg2">
                              <a:lumMod val="65000"/>
                              <a:lumOff val="35000"/>
                            </a:schemeClr>
                          </a:solidFill>
                          <a:effectLst/>
                          <a:latin typeface="EYInterstate Light" panose="02000506000000020004" pitchFamily="2" charset="0"/>
                        </a:rPr>
                        <a:t>Iedzīvotāju skaits kopā</a:t>
                      </a:r>
                    </a:p>
                  </a:txBody>
                  <a:tcPr marL="35981" marR="0" marT="0" marB="0" anchor="ctr">
                    <a:lnL w="6350" cap="flat" cmpd="sng" algn="ctr">
                      <a:solidFill>
                        <a:schemeClr val="tx1">
                          <a:lumMod val="50000"/>
                        </a:schemeClr>
                      </a:solidFill>
                      <a:prstDash val="solid"/>
                      <a:round/>
                      <a:headEnd type="none" w="med" len="med"/>
                      <a:tailEnd type="none" w="med" len="med"/>
                    </a:lnL>
                    <a:lnR w="6350" cap="flat" cmpd="sng" algn="ctr">
                      <a:solidFill>
                        <a:schemeClr val="tx1">
                          <a:lumMod val="50000"/>
                        </a:schemeClr>
                      </a:solidFill>
                      <a:prstDash val="solid"/>
                      <a:round/>
                      <a:headEnd type="none" w="med" len="med"/>
                      <a:tailEnd type="none" w="med" len="med"/>
                    </a:lnR>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algn="ctr" fontAlgn="ctr"/>
                      <a:r>
                        <a:rPr lang="lv-LV" sz="1200" b="1" i="0" u="none" strike="noStrike">
                          <a:solidFill>
                            <a:schemeClr val="bg2">
                              <a:lumMod val="65000"/>
                              <a:lumOff val="35000"/>
                            </a:schemeClr>
                          </a:solidFill>
                          <a:effectLst/>
                          <a:latin typeface="EYInterstate Light" panose="02000506000000020004" pitchFamily="2" charset="0"/>
                        </a:rPr>
                        <a:t>13 297</a:t>
                      </a:r>
                    </a:p>
                  </a:txBody>
                  <a:tcPr marL="0" marR="0" marT="0" marB="0" anchor="ctr">
                    <a:lnL w="6350" cap="flat" cmpd="sng" algn="ctr">
                      <a:solidFill>
                        <a:schemeClr val="tx1">
                          <a:lumMod val="50000"/>
                        </a:schemeClr>
                      </a:solidFill>
                      <a:prstDash val="solid"/>
                      <a:round/>
                      <a:headEnd type="none" w="med" len="med"/>
                      <a:tailEnd type="none" w="med" len="med"/>
                    </a:lnL>
                    <a:lnR w="6350" cap="flat" cmpd="sng" algn="ctr">
                      <a:solidFill>
                        <a:schemeClr val="tx1">
                          <a:lumMod val="50000"/>
                        </a:schemeClr>
                      </a:solidFill>
                      <a:prstDash val="solid"/>
                      <a:round/>
                      <a:headEnd type="none" w="med" len="med"/>
                      <a:tailEnd type="none" w="med" len="med"/>
                    </a:lnR>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solidFill>
                      <a:srgbClr val="FFE600"/>
                    </a:solidFill>
                  </a:tcPr>
                </a:tc>
                <a:extLst>
                  <a:ext uri="{0D108BD9-81ED-4DB2-BD59-A6C34878D82A}">
                    <a16:rowId xmlns:a16="http://schemas.microsoft.com/office/drawing/2014/main" val="1301545054"/>
                  </a:ext>
                </a:extLst>
              </a:tr>
              <a:tr h="401989">
                <a:tc>
                  <a:txBody>
                    <a:bodyPr/>
                    <a:lstStyle/>
                    <a:p>
                      <a:pPr algn="l" fontAlgn="ctr"/>
                      <a:r>
                        <a:rPr lang="lv-LV" sz="1200" b="0" i="0" u="none" strike="noStrike">
                          <a:solidFill>
                            <a:schemeClr val="bg2">
                              <a:lumMod val="65000"/>
                              <a:lumOff val="35000"/>
                            </a:schemeClr>
                          </a:solidFill>
                          <a:effectLst/>
                          <a:latin typeface="EYInterstate Light" panose="02000506000000020004" pitchFamily="2" charset="0"/>
                        </a:rPr>
                        <a:t>Mājsaimniecību skaits</a:t>
                      </a:r>
                    </a:p>
                  </a:txBody>
                  <a:tcPr marL="35981" marR="0" marT="0" marB="0" anchor="ctr">
                    <a:lnL w="6350" cap="flat" cmpd="sng" algn="ctr">
                      <a:solidFill>
                        <a:schemeClr val="tx1">
                          <a:lumMod val="50000"/>
                        </a:schemeClr>
                      </a:solidFill>
                      <a:prstDash val="solid"/>
                      <a:round/>
                      <a:headEnd type="none" w="med" len="med"/>
                      <a:tailEnd type="none" w="med" len="med"/>
                    </a:lnL>
                    <a:lnR w="6350" cap="flat" cmpd="sng" algn="ctr">
                      <a:solidFill>
                        <a:schemeClr val="tx1">
                          <a:lumMod val="50000"/>
                        </a:schemeClr>
                      </a:solidFill>
                      <a:prstDash val="solid"/>
                      <a:round/>
                      <a:headEnd type="none" w="med" len="med"/>
                      <a:tailEnd type="none" w="med" len="med"/>
                    </a:lnR>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algn="ctr" fontAlgn="ctr"/>
                      <a:r>
                        <a:rPr lang="lv-LV" sz="1200" b="1" i="0" u="none" strike="noStrike">
                          <a:solidFill>
                            <a:schemeClr val="bg2">
                              <a:lumMod val="65000"/>
                              <a:lumOff val="35000"/>
                            </a:schemeClr>
                          </a:solidFill>
                          <a:effectLst/>
                          <a:latin typeface="EYInterstate Light" panose="02000506000000020004" pitchFamily="2" charset="0"/>
                        </a:rPr>
                        <a:t>5 700</a:t>
                      </a:r>
                    </a:p>
                  </a:txBody>
                  <a:tcPr marL="0" marR="0" marT="0" marB="0" anchor="ctr">
                    <a:lnL w="6350" cap="flat" cmpd="sng" algn="ctr">
                      <a:solidFill>
                        <a:schemeClr val="tx1">
                          <a:lumMod val="50000"/>
                        </a:schemeClr>
                      </a:solidFill>
                      <a:prstDash val="solid"/>
                      <a:round/>
                      <a:headEnd type="none" w="med" len="med"/>
                      <a:tailEnd type="none" w="med" len="med"/>
                    </a:lnL>
                    <a:lnR w="6350" cap="flat" cmpd="sng" algn="ctr">
                      <a:solidFill>
                        <a:schemeClr val="tx1">
                          <a:lumMod val="50000"/>
                        </a:schemeClr>
                      </a:solidFill>
                      <a:prstDash val="solid"/>
                      <a:round/>
                      <a:headEnd type="none" w="med" len="med"/>
                      <a:tailEnd type="none" w="med" len="med"/>
                    </a:lnR>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solidFill>
                      <a:srgbClr val="FFE600"/>
                    </a:solidFill>
                  </a:tcPr>
                </a:tc>
                <a:extLst>
                  <a:ext uri="{0D108BD9-81ED-4DB2-BD59-A6C34878D82A}">
                    <a16:rowId xmlns:a16="http://schemas.microsoft.com/office/drawing/2014/main" val="3228620031"/>
                  </a:ext>
                </a:extLst>
              </a:tr>
              <a:tr h="400749">
                <a:tc>
                  <a:txBody>
                    <a:bodyPr/>
                    <a:lstStyle/>
                    <a:p>
                      <a:pPr marL="0" algn="l" defTabSz="914400" rtl="0" eaLnBrk="1" fontAlgn="ctr" latinLnBrk="0" hangingPunct="1"/>
                      <a:r>
                        <a:rPr lang="lv-LV" sz="1200" b="0" i="0" u="none" strike="noStrike" kern="1200">
                          <a:solidFill>
                            <a:schemeClr val="bg2">
                              <a:lumMod val="65000"/>
                              <a:lumOff val="35000"/>
                            </a:schemeClr>
                          </a:solidFill>
                          <a:effectLst/>
                          <a:latin typeface="EYInterstate Light" panose="02000506000000020004" pitchFamily="2" charset="0"/>
                          <a:ea typeface="+mn-ea"/>
                          <a:cs typeface="+mn-cs"/>
                        </a:rPr>
                        <a:t>Mājsaimniecību vidējais lielums</a:t>
                      </a:r>
                    </a:p>
                  </a:txBody>
                  <a:tcPr marL="35981" marR="71963" marT="0" marB="0" anchor="ctr">
                    <a:lnL w="6350" cap="flat" cmpd="sng" algn="ctr">
                      <a:solidFill>
                        <a:schemeClr val="tx1">
                          <a:lumMod val="50000"/>
                        </a:schemeClr>
                      </a:solidFill>
                      <a:prstDash val="solid"/>
                      <a:round/>
                      <a:headEnd type="none" w="med" len="med"/>
                      <a:tailEnd type="none" w="med" len="med"/>
                    </a:lnL>
                    <a:lnR w="6350" cap="flat" cmpd="sng" algn="ctr">
                      <a:solidFill>
                        <a:schemeClr val="tx1">
                          <a:lumMod val="50000"/>
                        </a:schemeClr>
                      </a:solidFill>
                      <a:prstDash val="solid"/>
                      <a:round/>
                      <a:headEnd type="none" w="med" len="med"/>
                      <a:tailEnd type="none" w="med" len="med"/>
                    </a:lnR>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algn="ctr" fontAlgn="b"/>
                      <a:r>
                        <a:rPr lang="lv-LV" sz="1200" b="1" i="0" u="none" strike="noStrike">
                          <a:solidFill>
                            <a:schemeClr val="bg2">
                              <a:lumMod val="65000"/>
                              <a:lumOff val="35000"/>
                            </a:schemeClr>
                          </a:solidFill>
                          <a:effectLst/>
                          <a:latin typeface="EYInterstate Light" panose="02000506000000020004" pitchFamily="2" charset="0"/>
                        </a:rPr>
                        <a:t>2,29</a:t>
                      </a:r>
                    </a:p>
                  </a:txBody>
                  <a:tcPr marL="71963" marR="71963" marT="0" marB="0" anchor="ctr">
                    <a:lnL w="6350" cap="flat" cmpd="sng" algn="ctr">
                      <a:solidFill>
                        <a:schemeClr val="tx1">
                          <a:lumMod val="50000"/>
                        </a:schemeClr>
                      </a:solidFill>
                      <a:prstDash val="solid"/>
                      <a:round/>
                      <a:headEnd type="none" w="med" len="med"/>
                      <a:tailEnd type="none" w="med" len="med"/>
                    </a:lnL>
                    <a:lnR w="6350" cap="flat" cmpd="sng" algn="ctr">
                      <a:solidFill>
                        <a:schemeClr val="tx1">
                          <a:lumMod val="50000"/>
                        </a:schemeClr>
                      </a:solidFill>
                      <a:prstDash val="solid"/>
                      <a:round/>
                      <a:headEnd type="none" w="med" len="med"/>
                      <a:tailEnd type="none" w="med" len="med"/>
                    </a:lnR>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solidFill>
                      <a:srgbClr val="FFE600"/>
                    </a:solidFill>
                  </a:tcPr>
                </a:tc>
                <a:extLst>
                  <a:ext uri="{0D108BD9-81ED-4DB2-BD59-A6C34878D82A}">
                    <a16:rowId xmlns:a16="http://schemas.microsoft.com/office/drawing/2014/main" val="2583433232"/>
                  </a:ext>
                </a:extLst>
              </a:tr>
              <a:tr h="407568">
                <a:tc>
                  <a:txBody>
                    <a:bodyPr/>
                    <a:lstStyle/>
                    <a:p>
                      <a:pPr algn="l" fontAlgn="b"/>
                      <a:r>
                        <a:rPr lang="lv-LV" sz="1200" b="0" i="0" u="none" strike="noStrike">
                          <a:solidFill>
                            <a:schemeClr val="bg2">
                              <a:lumMod val="65000"/>
                              <a:lumOff val="35000"/>
                            </a:schemeClr>
                          </a:solidFill>
                          <a:effectLst/>
                          <a:latin typeface="EYInterstate Light" panose="02000506000000020004" pitchFamily="2" charset="0"/>
                        </a:rPr>
                        <a:t>Bezdarba līmenis</a:t>
                      </a:r>
                    </a:p>
                  </a:txBody>
                  <a:tcPr marL="35981" marR="71963" marT="0" marB="0" anchor="ctr">
                    <a:lnL w="6350" cap="flat" cmpd="sng" algn="ctr">
                      <a:solidFill>
                        <a:schemeClr val="tx1">
                          <a:lumMod val="50000"/>
                        </a:schemeClr>
                      </a:solidFill>
                      <a:prstDash val="solid"/>
                      <a:round/>
                      <a:headEnd type="none" w="med" len="med"/>
                      <a:tailEnd type="none" w="med" len="med"/>
                    </a:lnL>
                    <a:lnR w="6350" cap="flat" cmpd="sng" algn="ctr">
                      <a:solidFill>
                        <a:schemeClr val="tx1">
                          <a:lumMod val="50000"/>
                        </a:schemeClr>
                      </a:solidFill>
                      <a:prstDash val="solid"/>
                      <a:round/>
                      <a:headEnd type="none" w="med" len="med"/>
                      <a:tailEnd type="none" w="med" len="med"/>
                    </a:lnR>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algn="ctr" fontAlgn="b"/>
                      <a:r>
                        <a:rPr lang="lv-LV" sz="1200" b="1" i="0" u="none" strike="noStrike">
                          <a:solidFill>
                            <a:schemeClr val="bg2">
                              <a:lumMod val="65000"/>
                              <a:lumOff val="35000"/>
                            </a:schemeClr>
                          </a:solidFill>
                          <a:effectLst/>
                          <a:latin typeface="EYInterstate Light" panose="02000506000000020004" pitchFamily="2" charset="0"/>
                        </a:rPr>
                        <a:t>9,9%</a:t>
                      </a:r>
                      <a:r>
                        <a:rPr lang="lv-LV" sz="1200" b="1" i="0" u="none" strike="noStrike" baseline="30000">
                          <a:solidFill>
                            <a:schemeClr val="bg2">
                              <a:lumMod val="65000"/>
                              <a:lumOff val="35000"/>
                            </a:schemeClr>
                          </a:solidFill>
                          <a:effectLst/>
                          <a:latin typeface="EYInterstate Light" panose="02000506000000020004" pitchFamily="2" charset="0"/>
                        </a:rPr>
                        <a:t>1</a:t>
                      </a:r>
                    </a:p>
                  </a:txBody>
                  <a:tcPr marL="0" marR="71963" marT="0" marB="0" anchor="ctr">
                    <a:lnL w="6350" cap="flat" cmpd="sng" algn="ctr">
                      <a:solidFill>
                        <a:schemeClr val="tx1">
                          <a:lumMod val="50000"/>
                        </a:schemeClr>
                      </a:solidFill>
                      <a:prstDash val="solid"/>
                      <a:round/>
                      <a:headEnd type="none" w="med" len="med"/>
                      <a:tailEnd type="none" w="med" len="med"/>
                    </a:lnL>
                    <a:lnR w="6350" cap="flat" cmpd="sng" algn="ctr">
                      <a:solidFill>
                        <a:schemeClr val="tx1">
                          <a:lumMod val="50000"/>
                        </a:schemeClr>
                      </a:solidFill>
                      <a:prstDash val="solid"/>
                      <a:round/>
                      <a:headEnd type="none" w="med" len="med"/>
                      <a:tailEnd type="none" w="med" len="med"/>
                    </a:lnR>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solidFill>
                      <a:srgbClr val="FFE600"/>
                    </a:solidFill>
                  </a:tcPr>
                </a:tc>
                <a:extLst>
                  <a:ext uri="{0D108BD9-81ED-4DB2-BD59-A6C34878D82A}">
                    <a16:rowId xmlns:a16="http://schemas.microsoft.com/office/drawing/2014/main" val="1041600205"/>
                  </a:ext>
                </a:extLst>
              </a:tr>
            </a:tbl>
          </a:graphicData>
        </a:graphic>
      </p:graphicFrame>
      <p:cxnSp>
        <p:nvCxnSpPr>
          <p:cNvPr id="40" name="Straight Arrow Connector 39">
            <a:extLst>
              <a:ext uri="{FF2B5EF4-FFF2-40B4-BE49-F238E27FC236}">
                <a16:creationId xmlns:a16="http://schemas.microsoft.com/office/drawing/2014/main" id="{C722019A-A566-D413-E40E-826D3B819212}"/>
              </a:ext>
            </a:extLst>
          </p:cNvPr>
          <p:cNvCxnSpPr>
            <a:cxnSpLocks/>
          </p:cNvCxnSpPr>
          <p:nvPr/>
        </p:nvCxnSpPr>
        <p:spPr>
          <a:xfrm>
            <a:off x="7496269" y="1656779"/>
            <a:ext cx="3585173" cy="256627"/>
          </a:xfrm>
          <a:prstGeom prst="straightConnector1">
            <a:avLst/>
          </a:prstGeom>
          <a:ln w="12700">
            <a:solidFill>
              <a:srgbClr val="7F7F7F"/>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C06F735-2AA3-39E8-F26D-E929644FCEC1}"/>
              </a:ext>
            </a:extLst>
          </p:cNvPr>
          <p:cNvSpPr/>
          <p:nvPr/>
        </p:nvSpPr>
        <p:spPr>
          <a:xfrm>
            <a:off x="8959498" y="1550585"/>
            <a:ext cx="551904" cy="409990"/>
          </a:xfrm>
          <a:prstGeom prst="rect">
            <a:avLst/>
          </a:prstGeom>
          <a:solidFill>
            <a:schemeClr val="tx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defTabSz="913943"/>
            <a:r>
              <a:rPr lang="lv-LV" sz="1199">
                <a:solidFill>
                  <a:srgbClr val="FFFFFF"/>
                </a:solidFill>
                <a:latin typeface="EYInterstate Light"/>
              </a:rPr>
              <a:t>-6,9%</a:t>
            </a:r>
          </a:p>
        </p:txBody>
      </p:sp>
    </p:spTree>
    <p:extLst>
      <p:ext uri="{BB962C8B-B14F-4D97-AF65-F5344CB8AC3E}">
        <p14:creationId xmlns:p14="http://schemas.microsoft.com/office/powerpoint/2010/main" val="1336567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15A41A5-3534-0624-B8DC-678AC6630112}"/>
              </a:ext>
            </a:extLst>
          </p:cNvPr>
          <p:cNvSpPr/>
          <p:nvPr/>
        </p:nvSpPr>
        <p:spPr>
          <a:xfrm>
            <a:off x="4912620" y="1100207"/>
            <a:ext cx="6662482" cy="5285302"/>
          </a:xfrm>
          <a:prstGeom prst="rect">
            <a:avLst/>
          </a:prstGeom>
          <a:solidFill>
            <a:srgbClr val="E8E8E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endParaRPr lang="lv-LV" sz="1199">
              <a:solidFill>
                <a:srgbClr val="FFFFFF"/>
              </a:solidFill>
              <a:latin typeface="EYInterstate Light"/>
            </a:endParaRPr>
          </a:p>
        </p:txBody>
      </p:sp>
      <p:graphicFrame>
        <p:nvGraphicFramePr>
          <p:cNvPr id="13" name="Chart 12">
            <a:extLst>
              <a:ext uri="{FF2B5EF4-FFF2-40B4-BE49-F238E27FC236}">
                <a16:creationId xmlns:a16="http://schemas.microsoft.com/office/drawing/2014/main" id="{3BAA8665-1FCD-4374-9475-9C824F173F68}"/>
              </a:ext>
            </a:extLst>
          </p:cNvPr>
          <p:cNvGraphicFramePr>
            <a:graphicFrameLocks/>
          </p:cNvGraphicFramePr>
          <p:nvPr>
            <p:extLst>
              <p:ext uri="{D42A27DB-BD31-4B8C-83A1-F6EECF244321}">
                <p14:modId xmlns:p14="http://schemas.microsoft.com/office/powerpoint/2010/main" val="2806800370"/>
              </p:ext>
            </p:extLst>
          </p:nvPr>
        </p:nvGraphicFramePr>
        <p:xfrm>
          <a:off x="4912619" y="1100203"/>
          <a:ext cx="6662481" cy="2566150"/>
        </p:xfrm>
        <a:graphic>
          <a:graphicData uri="http://schemas.openxmlformats.org/drawingml/2006/chart">
            <c:chart xmlns:c="http://schemas.openxmlformats.org/drawingml/2006/chart" xmlns:r="http://schemas.openxmlformats.org/officeDocument/2006/relationships" r:id="rId5"/>
          </a:graphicData>
        </a:graphic>
      </p:graphicFrame>
      <p:sp>
        <p:nvSpPr>
          <p:cNvPr id="4" name="Date Placeholder 3"/>
          <p:cNvSpPr>
            <a:spLocks noGrp="1"/>
          </p:cNvSpPr>
          <p:nvPr>
            <p:ph type="dt" sz="half" idx="10"/>
          </p:nvPr>
        </p:nvSpPr>
        <p:spPr>
          <a:xfrm>
            <a:off x="1420885" y="6563008"/>
            <a:ext cx="1190638" cy="179906"/>
          </a:xfrm>
        </p:spPr>
        <p:txBody>
          <a:bodyPr/>
          <a:lstStyle/>
          <a:p>
            <a:pPr>
              <a:defRPr/>
            </a:pPr>
            <a:fld id="{3A0565A9-D757-4BB2-8C24-852D836498CA}" type="datetime3">
              <a:rPr lang="en-US">
                <a:solidFill>
                  <a:srgbClr val="2E2E38"/>
                </a:solidFill>
              </a:rPr>
              <a:pPr>
                <a:defRPr/>
              </a:pPr>
              <a:t>30 August 2024</a:t>
            </a:fld>
            <a:endParaRPr lang="en-US">
              <a:solidFill>
                <a:srgbClr val="2E2E38"/>
              </a:solidFill>
            </a:endParaRPr>
          </a:p>
        </p:txBody>
      </p:sp>
      <p:sp>
        <p:nvSpPr>
          <p:cNvPr id="6" name="Slide Number Placeholder 5"/>
          <p:cNvSpPr>
            <a:spLocks noGrp="1"/>
          </p:cNvSpPr>
          <p:nvPr>
            <p:ph type="sldNum" sz="quarter" idx="12"/>
          </p:nvPr>
        </p:nvSpPr>
        <p:spPr>
          <a:xfrm>
            <a:off x="609600" y="6563008"/>
            <a:ext cx="662721" cy="179906"/>
          </a:xfrm>
        </p:spPr>
        <p:txBody>
          <a:bodyPr/>
          <a:lstStyle/>
          <a:p>
            <a:pPr>
              <a:defRPr/>
            </a:pPr>
            <a:r>
              <a:rPr lang="en-US">
                <a:solidFill>
                  <a:srgbClr val="2E2E38"/>
                </a:solidFill>
              </a:rPr>
              <a:t>Page </a:t>
            </a:r>
            <a:fld id="{F1BC30E3-FFE5-4B91-AA19-87A149EBB9EE}" type="slidenum">
              <a:rPr lang="en-US">
                <a:solidFill>
                  <a:srgbClr val="2E2E38"/>
                </a:solidFill>
              </a:rPr>
              <a:pPr>
                <a:defRPr/>
              </a:pPr>
              <a:t>13</a:t>
            </a:fld>
            <a:endParaRPr lang="en-US">
              <a:solidFill>
                <a:srgbClr val="2E2E38"/>
              </a:solidFill>
            </a:endParaRPr>
          </a:p>
        </p:txBody>
      </p:sp>
      <p:graphicFrame>
        <p:nvGraphicFramePr>
          <p:cNvPr id="9" name="Object 8"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6" imgW="216" imgH="216" progId="TCLayout.ActiveDocument.1">
                  <p:embed/>
                </p:oleObj>
              </mc:Choice>
              <mc:Fallback>
                <p:oleObj name="think-cell Slide" r:id="rId6" imgW="216" imgH="216" progId="TCLayout.ActiveDocument.1">
                  <p:embed/>
                  <p:pic>
                    <p:nvPicPr>
                      <p:cNvPr id="9" name="Object 8" hidden="1"/>
                      <p:cNvPicPr/>
                      <p:nvPr/>
                    </p:nvPicPr>
                    <p:blipFill>
                      <a:blip r:embed="rId7"/>
                      <a:stretch>
                        <a:fillRect/>
                      </a:stretch>
                    </p:blipFill>
                    <p:spPr>
                      <a:xfrm>
                        <a:off x="1587" y="3372"/>
                        <a:ext cx="1587" cy="1587"/>
                      </a:xfrm>
                      <a:prstGeom prst="rect">
                        <a:avLst/>
                      </a:prstGeom>
                    </p:spPr>
                  </p:pic>
                </p:oleObj>
              </mc:Fallback>
            </mc:AlternateContent>
          </a:graphicData>
        </a:graphic>
      </p:graphicFrame>
      <p:sp>
        <p:nvSpPr>
          <p:cNvPr id="10" name="Rectangle 9" hidden="1"/>
          <p:cNvSpPr/>
          <p:nvPr>
            <p:custDataLst>
              <p:tags r:id="rId2"/>
            </p:custDataLst>
          </p:nvPr>
        </p:nvSpPr>
        <p:spPr>
          <a:xfrm>
            <a:off x="0" y="1785"/>
            <a:ext cx="158667" cy="158667"/>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defTabSz="913943">
              <a:lnSpc>
                <a:spcPct val="85000"/>
              </a:lnSpc>
              <a:spcBef>
                <a:spcPct val="0"/>
              </a:spcBef>
              <a:spcAft>
                <a:spcPct val="0"/>
              </a:spcAft>
              <a:defRPr/>
            </a:pPr>
            <a:endParaRPr lang="en-US" sz="2399">
              <a:solidFill>
                <a:srgbClr val="FFFFFF"/>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7" name="Rectangle 6"/>
          <p:cNvSpPr/>
          <p:nvPr/>
        </p:nvSpPr>
        <p:spPr>
          <a:xfrm>
            <a:off x="609601" y="247323"/>
            <a:ext cx="513764" cy="56227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defRPr/>
            </a:pPr>
            <a:r>
              <a:rPr lang="lv-LV" sz="1399" b="1">
                <a:solidFill>
                  <a:srgbClr val="000000"/>
                </a:solidFill>
                <a:latin typeface="EYInterstate Light"/>
              </a:rPr>
              <a:t>2.4.</a:t>
            </a:r>
            <a:endParaRPr lang="en-US" sz="1399" b="1">
              <a:solidFill>
                <a:srgbClr val="000000"/>
              </a:solidFill>
              <a:latin typeface="EYInterstate Light"/>
            </a:endParaRPr>
          </a:p>
        </p:txBody>
      </p:sp>
      <p:sp>
        <p:nvSpPr>
          <p:cNvPr id="5" name="Title 4">
            <a:extLst>
              <a:ext uri="{FF2B5EF4-FFF2-40B4-BE49-F238E27FC236}">
                <a16:creationId xmlns:a16="http://schemas.microsoft.com/office/drawing/2014/main" id="{2921B3F9-F22E-47BE-B1C7-918F38F4B52B}"/>
              </a:ext>
            </a:extLst>
          </p:cNvPr>
          <p:cNvSpPr>
            <a:spLocks noGrp="1"/>
          </p:cNvSpPr>
          <p:nvPr>
            <p:ph type="title"/>
          </p:nvPr>
        </p:nvSpPr>
        <p:spPr>
          <a:xfrm>
            <a:off x="1261560" y="370897"/>
            <a:ext cx="10302780" cy="303463"/>
          </a:xfrm>
        </p:spPr>
        <p:txBody>
          <a:bodyPr/>
          <a:lstStyle/>
          <a:p>
            <a:r>
              <a:rPr lang="lv-LV" sz="2000"/>
              <a:t>Ekonomiskā statistika – Alūksnes novadā vidējā neto alga ir zemāka nekā vidēji Latvijā</a:t>
            </a:r>
            <a:endParaRPr lang="en-US" sz="2000"/>
          </a:p>
        </p:txBody>
      </p:sp>
      <p:graphicFrame>
        <p:nvGraphicFramePr>
          <p:cNvPr id="14" name="Table 13">
            <a:extLst>
              <a:ext uri="{FF2B5EF4-FFF2-40B4-BE49-F238E27FC236}">
                <a16:creationId xmlns:a16="http://schemas.microsoft.com/office/drawing/2014/main" id="{E7A3AE63-42A4-C680-7760-AFB33935BA3F}"/>
              </a:ext>
            </a:extLst>
          </p:cNvPr>
          <p:cNvGraphicFramePr>
            <a:graphicFrameLocks noGrp="1"/>
          </p:cNvGraphicFramePr>
          <p:nvPr>
            <p:extLst>
              <p:ext uri="{D42A27DB-BD31-4B8C-83A1-F6EECF244321}">
                <p14:modId xmlns:p14="http://schemas.microsoft.com/office/powerpoint/2010/main" val="1937050716"/>
              </p:ext>
            </p:extLst>
          </p:nvPr>
        </p:nvGraphicFramePr>
        <p:xfrm>
          <a:off x="627659" y="1124690"/>
          <a:ext cx="3883860" cy="1834529"/>
        </p:xfrm>
        <a:graphic>
          <a:graphicData uri="http://schemas.openxmlformats.org/drawingml/2006/table">
            <a:tbl>
              <a:tblPr/>
              <a:tblGrid>
                <a:gridCol w="2143476">
                  <a:extLst>
                    <a:ext uri="{9D8B030D-6E8A-4147-A177-3AD203B41FA5}">
                      <a16:colId xmlns:a16="http://schemas.microsoft.com/office/drawing/2014/main" val="3355294391"/>
                    </a:ext>
                  </a:extLst>
                </a:gridCol>
                <a:gridCol w="1740384">
                  <a:extLst>
                    <a:ext uri="{9D8B030D-6E8A-4147-A177-3AD203B41FA5}">
                      <a16:colId xmlns:a16="http://schemas.microsoft.com/office/drawing/2014/main" val="3775655406"/>
                    </a:ext>
                  </a:extLst>
                </a:gridCol>
              </a:tblGrid>
              <a:tr h="564132">
                <a:tc>
                  <a:txBody>
                    <a:bodyPr/>
                    <a:lstStyle/>
                    <a:p>
                      <a:pPr algn="ctr" fontAlgn="ctr"/>
                      <a:r>
                        <a:rPr lang="lv-LV" sz="1200" b="0" i="0" u="none" strike="noStrike">
                          <a:solidFill>
                            <a:schemeClr val="bg1"/>
                          </a:solidFill>
                          <a:effectLst/>
                          <a:latin typeface="EYInterstate Light" panose="02000506000000020004" pitchFamily="2" charset="0"/>
                        </a:rPr>
                        <a:t>Darba ņēmēji ar bruto ienākumiem </a:t>
                      </a:r>
                      <a:r>
                        <a:rPr lang="lv-LV" sz="1200" b="0" i="0" u="sng" strike="noStrike">
                          <a:solidFill>
                            <a:schemeClr val="bg1"/>
                          </a:solidFill>
                          <a:effectLst/>
                          <a:latin typeface="EYInterstate Light" panose="02000506000000020004" pitchFamily="2" charset="0"/>
                        </a:rPr>
                        <a:t>virs 700 eiro</a:t>
                      </a:r>
                    </a:p>
                  </a:txBody>
                  <a:tcPr marL="0" marR="0"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lgn="ctr" fontAlgn="ctr"/>
                      <a:r>
                        <a:rPr lang="lv-LV" sz="1200" b="0" i="0" u="none" strike="noStrike">
                          <a:solidFill>
                            <a:schemeClr val="bg1"/>
                          </a:solidFill>
                          <a:effectLst/>
                          <a:latin typeface="EYInterstate Light" panose="02000506000000020004" pitchFamily="2" charset="0"/>
                        </a:rPr>
                        <a:t>% no kopējiem novada iedzīvotājiem</a:t>
                      </a:r>
                    </a:p>
                  </a:txBody>
                  <a:tcPr marL="0" marR="0"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301545054"/>
                  </a:ext>
                </a:extLst>
              </a:tr>
              <a:tr h="392095">
                <a:tc>
                  <a:txBody>
                    <a:bodyPr/>
                    <a:lstStyle/>
                    <a:p>
                      <a:pPr algn="r" fontAlgn="b"/>
                      <a:r>
                        <a:rPr lang="lv-LV" sz="1200" b="1" i="0" u="none" strike="noStrike">
                          <a:solidFill>
                            <a:schemeClr val="bg1"/>
                          </a:solidFill>
                          <a:effectLst/>
                          <a:latin typeface="EYInterstate Light" panose="02000506000000020004" pitchFamily="2" charset="0"/>
                        </a:rPr>
                        <a:t>3 533</a:t>
                      </a:r>
                    </a:p>
                  </a:txBody>
                  <a:tcPr marL="71963" marR="71963"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lgn="r" fontAlgn="b"/>
                      <a:r>
                        <a:rPr lang="lv-LV" sz="1200" b="1" i="0" u="none" strike="noStrike">
                          <a:solidFill>
                            <a:schemeClr val="bg1"/>
                          </a:solidFill>
                          <a:effectLst/>
                          <a:latin typeface="EYInterstate Light" panose="02000506000000020004" pitchFamily="2" charset="0"/>
                        </a:rPr>
                        <a:t>27%</a:t>
                      </a:r>
                    </a:p>
                  </a:txBody>
                  <a:tcPr marL="71963" marR="71963"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228620031"/>
                  </a:ext>
                </a:extLst>
              </a:tr>
              <a:tr h="435445">
                <a:tc>
                  <a:txBody>
                    <a:bodyPr/>
                    <a:lstStyle/>
                    <a:p>
                      <a:pPr algn="ctr" fontAlgn="ctr"/>
                      <a:r>
                        <a:rPr lang="lv-LV" sz="1200" b="0" i="0" u="none" strike="noStrike">
                          <a:solidFill>
                            <a:schemeClr val="bg1"/>
                          </a:solidFill>
                          <a:effectLst/>
                          <a:latin typeface="EYInterstate Light" panose="02000506000000020004" pitchFamily="2" charset="0"/>
                        </a:rPr>
                        <a:t>Darba ņēmēji ar bruto ienākumiem </a:t>
                      </a:r>
                      <a:r>
                        <a:rPr lang="lv-LV" sz="1200" b="0" i="0" u="sng" strike="noStrike">
                          <a:solidFill>
                            <a:schemeClr val="bg1"/>
                          </a:solidFill>
                          <a:effectLst/>
                          <a:latin typeface="EYInterstate Light" panose="02000506000000020004" pitchFamily="2" charset="0"/>
                        </a:rPr>
                        <a:t>virs 1000 eiro</a:t>
                      </a:r>
                    </a:p>
                  </a:txBody>
                  <a:tcPr marL="0" marR="0"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lgn="ctr" fontAlgn="ctr"/>
                      <a:r>
                        <a:rPr lang="lv-LV" sz="1200" b="0" i="0" u="none" strike="noStrike">
                          <a:solidFill>
                            <a:schemeClr val="bg1"/>
                          </a:solidFill>
                          <a:effectLst/>
                          <a:latin typeface="EYInterstate Light" panose="02000506000000020004" pitchFamily="2" charset="0"/>
                        </a:rPr>
                        <a:t>% no kopējiem novada iedzīvotājiem</a:t>
                      </a:r>
                    </a:p>
                  </a:txBody>
                  <a:tcPr marL="0" marR="0"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583433232"/>
                  </a:ext>
                </a:extLst>
              </a:tr>
              <a:tr h="442857">
                <a:tc>
                  <a:txBody>
                    <a:bodyPr/>
                    <a:lstStyle/>
                    <a:p>
                      <a:pPr algn="r" fontAlgn="b"/>
                      <a:r>
                        <a:rPr lang="lv-LV" sz="1200" b="1" i="0" u="none" strike="noStrike">
                          <a:solidFill>
                            <a:schemeClr val="bg1"/>
                          </a:solidFill>
                          <a:effectLst/>
                          <a:latin typeface="EYInterstate Light" panose="02000506000000020004" pitchFamily="2" charset="0"/>
                        </a:rPr>
                        <a:t>2 484</a:t>
                      </a:r>
                    </a:p>
                  </a:txBody>
                  <a:tcPr marL="0" marR="71963"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lgn="r" fontAlgn="b"/>
                      <a:r>
                        <a:rPr lang="lv-LV" sz="1200" b="1" i="0" u="none" strike="noStrike">
                          <a:solidFill>
                            <a:schemeClr val="bg1"/>
                          </a:solidFill>
                          <a:effectLst/>
                          <a:latin typeface="EYInterstate Light" panose="02000506000000020004" pitchFamily="2" charset="0"/>
                        </a:rPr>
                        <a:t>19%</a:t>
                      </a:r>
                    </a:p>
                  </a:txBody>
                  <a:tcPr marL="0" marR="71963"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41600205"/>
                  </a:ext>
                </a:extLst>
              </a:tr>
            </a:tbl>
          </a:graphicData>
        </a:graphic>
      </p:graphicFrame>
      <p:sp>
        <p:nvSpPr>
          <p:cNvPr id="15" name="Rectangle 14">
            <a:extLst>
              <a:ext uri="{FF2B5EF4-FFF2-40B4-BE49-F238E27FC236}">
                <a16:creationId xmlns:a16="http://schemas.microsoft.com/office/drawing/2014/main" id="{FCCC928A-C083-217B-3B12-E6FD5938EDBC}"/>
              </a:ext>
            </a:extLst>
          </p:cNvPr>
          <p:cNvSpPr/>
          <p:nvPr/>
        </p:nvSpPr>
        <p:spPr>
          <a:xfrm>
            <a:off x="2934178" y="6563008"/>
            <a:ext cx="6861668" cy="2932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3943"/>
            <a:r>
              <a:rPr lang="lv-LV" sz="900" baseline="30000">
                <a:solidFill>
                  <a:srgbClr val="2E2E38"/>
                </a:solidFill>
                <a:latin typeface="EYInterstate Light"/>
              </a:rPr>
              <a:t>1</a:t>
            </a:r>
            <a:r>
              <a:rPr lang="lv-LV" sz="900">
                <a:solidFill>
                  <a:srgbClr val="2E2E38"/>
                </a:solidFill>
                <a:latin typeface="EYInterstate Light"/>
              </a:rPr>
              <a:t> Avots: </a:t>
            </a:r>
            <a:r>
              <a:rPr lang="lv-LV" sz="900">
                <a:solidFill>
                  <a:srgbClr val="2E2E38"/>
                </a:solidFill>
                <a:latin typeface="EYInterstate Light"/>
                <a:hlinkClick r:id="rId8"/>
              </a:rPr>
              <a:t>https://data.stat.gov.lv/pxweb/lv/OSP_PUB/START/UZS010</a:t>
            </a:r>
            <a:endParaRPr lang="lv-LV" sz="900">
              <a:solidFill>
                <a:srgbClr val="2E2E38"/>
              </a:solidFill>
              <a:latin typeface="EYInterstate Light"/>
            </a:endParaRPr>
          </a:p>
        </p:txBody>
      </p:sp>
      <p:sp>
        <p:nvSpPr>
          <p:cNvPr id="11" name="TextBox 10">
            <a:extLst>
              <a:ext uri="{FF2B5EF4-FFF2-40B4-BE49-F238E27FC236}">
                <a16:creationId xmlns:a16="http://schemas.microsoft.com/office/drawing/2014/main" id="{8E80B722-3CB6-BD06-2A9E-89C959E91E3E}"/>
              </a:ext>
            </a:extLst>
          </p:cNvPr>
          <p:cNvSpPr txBox="1"/>
          <p:nvPr/>
        </p:nvSpPr>
        <p:spPr>
          <a:xfrm>
            <a:off x="609600" y="3125884"/>
            <a:ext cx="4169529" cy="350590"/>
          </a:xfrm>
          <a:prstGeom prst="rect">
            <a:avLst/>
          </a:prstGeom>
          <a:noFill/>
        </p:spPr>
        <p:txBody>
          <a:bodyPr wrap="square" lIns="0" tIns="36557" rIns="0" bIns="0" rtlCol="0">
            <a:spAutoFit/>
          </a:bodyPr>
          <a:lstStyle/>
          <a:p>
            <a:pPr defTabSz="913943">
              <a:lnSpc>
                <a:spcPct val="85000"/>
              </a:lnSpc>
              <a:spcAft>
                <a:spcPts val="600"/>
              </a:spcAft>
              <a:buClr>
                <a:srgbClr val="27ACAA"/>
              </a:buClr>
              <a:buSzPct val="70000"/>
            </a:pPr>
            <a:r>
              <a:rPr lang="lv-LV" sz="1199">
                <a:solidFill>
                  <a:schemeClr val="bg2"/>
                </a:solidFill>
                <a:latin typeface="EYInterstate Light"/>
              </a:rPr>
              <a:t>Alūksnes novadā ir aktīvs 1 261 uzņēmums</a:t>
            </a:r>
            <a:r>
              <a:rPr lang="lv-LV" sz="1199" baseline="30000">
                <a:solidFill>
                  <a:schemeClr val="bg2"/>
                </a:solidFill>
                <a:latin typeface="EYInterstate Light"/>
              </a:rPr>
              <a:t>1</a:t>
            </a:r>
            <a:r>
              <a:rPr lang="lv-LV" sz="1199">
                <a:solidFill>
                  <a:schemeClr val="bg2"/>
                </a:solidFill>
                <a:latin typeface="EYInterstate Light"/>
              </a:rPr>
              <a:t>. Statistika par uzņēmējdarbības rādītājiem Alūksnes novadā nav pieejama.</a:t>
            </a:r>
          </a:p>
        </p:txBody>
      </p:sp>
      <p:graphicFrame>
        <p:nvGraphicFramePr>
          <p:cNvPr id="16" name="Chart 15">
            <a:extLst>
              <a:ext uri="{FF2B5EF4-FFF2-40B4-BE49-F238E27FC236}">
                <a16:creationId xmlns:a16="http://schemas.microsoft.com/office/drawing/2014/main" id="{26A37A73-43B9-4ADA-81BB-64E879F40CC4}"/>
              </a:ext>
            </a:extLst>
          </p:cNvPr>
          <p:cNvGraphicFramePr>
            <a:graphicFrameLocks/>
          </p:cNvGraphicFramePr>
          <p:nvPr>
            <p:extLst>
              <p:ext uri="{D42A27DB-BD31-4B8C-83A1-F6EECF244321}">
                <p14:modId xmlns:p14="http://schemas.microsoft.com/office/powerpoint/2010/main" val="3061491805"/>
              </p:ext>
            </p:extLst>
          </p:nvPr>
        </p:nvGraphicFramePr>
        <p:xfrm>
          <a:off x="4912616" y="3666353"/>
          <a:ext cx="6651723" cy="271915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42477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DBE0A582-3D69-4B10-8D34-1DDFE98718F3}"/>
              </a:ext>
            </a:extLst>
          </p:cNvPr>
          <p:cNvGraphicFramePr>
            <a:graphicFrameLocks/>
          </p:cNvGraphicFramePr>
          <p:nvPr>
            <p:extLst>
              <p:ext uri="{D42A27DB-BD31-4B8C-83A1-F6EECF244321}">
                <p14:modId xmlns:p14="http://schemas.microsoft.com/office/powerpoint/2010/main" val="2974824103"/>
              </p:ext>
            </p:extLst>
          </p:nvPr>
        </p:nvGraphicFramePr>
        <p:xfrm>
          <a:off x="609599" y="960523"/>
          <a:ext cx="10969207" cy="5382761"/>
        </p:xfrm>
        <a:graphic>
          <a:graphicData uri="http://schemas.openxmlformats.org/drawingml/2006/chart">
            <c:chart xmlns:c="http://schemas.openxmlformats.org/drawingml/2006/chart" xmlns:r="http://schemas.openxmlformats.org/officeDocument/2006/relationships" r:id="rId5"/>
          </a:graphicData>
        </a:graphic>
      </p:graphicFrame>
      <p:sp>
        <p:nvSpPr>
          <p:cNvPr id="4" name="Date Placeholder 3"/>
          <p:cNvSpPr>
            <a:spLocks noGrp="1"/>
          </p:cNvSpPr>
          <p:nvPr>
            <p:ph type="dt" sz="half" idx="10"/>
          </p:nvPr>
        </p:nvSpPr>
        <p:spPr>
          <a:xfrm>
            <a:off x="1420885" y="6563008"/>
            <a:ext cx="1190638" cy="179906"/>
          </a:xfrm>
        </p:spPr>
        <p:txBody>
          <a:bodyPr/>
          <a:lstStyle/>
          <a:p>
            <a:pPr>
              <a:defRPr/>
            </a:pPr>
            <a:fld id="{3A0565A9-D757-4BB2-8C24-852D836498CA}" type="datetime3">
              <a:rPr lang="en-US">
                <a:solidFill>
                  <a:srgbClr val="2E2E38"/>
                </a:solidFill>
              </a:rPr>
              <a:pPr>
                <a:defRPr/>
              </a:pPr>
              <a:t>30 August 2024</a:t>
            </a:fld>
            <a:endParaRPr lang="en-US">
              <a:solidFill>
                <a:srgbClr val="2E2E38"/>
              </a:solidFill>
            </a:endParaRPr>
          </a:p>
        </p:txBody>
      </p:sp>
      <p:sp>
        <p:nvSpPr>
          <p:cNvPr id="6" name="Slide Number Placeholder 5"/>
          <p:cNvSpPr>
            <a:spLocks noGrp="1"/>
          </p:cNvSpPr>
          <p:nvPr>
            <p:ph type="sldNum" sz="quarter" idx="12"/>
          </p:nvPr>
        </p:nvSpPr>
        <p:spPr>
          <a:xfrm>
            <a:off x="609600" y="6563008"/>
            <a:ext cx="662721" cy="179906"/>
          </a:xfrm>
        </p:spPr>
        <p:txBody>
          <a:bodyPr/>
          <a:lstStyle/>
          <a:p>
            <a:pPr>
              <a:defRPr/>
            </a:pPr>
            <a:r>
              <a:rPr lang="en-US">
                <a:solidFill>
                  <a:srgbClr val="2E2E38"/>
                </a:solidFill>
              </a:rPr>
              <a:t>Page </a:t>
            </a:r>
            <a:fld id="{F1BC30E3-FFE5-4B91-AA19-87A149EBB9EE}" type="slidenum">
              <a:rPr lang="en-US">
                <a:solidFill>
                  <a:srgbClr val="2E2E38"/>
                </a:solidFill>
              </a:rPr>
              <a:pPr>
                <a:defRPr/>
              </a:pPr>
              <a:t>14</a:t>
            </a:fld>
            <a:endParaRPr lang="en-US">
              <a:solidFill>
                <a:srgbClr val="2E2E38"/>
              </a:solidFill>
            </a:endParaRPr>
          </a:p>
        </p:txBody>
      </p:sp>
      <p:graphicFrame>
        <p:nvGraphicFramePr>
          <p:cNvPr id="9" name="Object 8"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6" imgW="216" imgH="216" progId="TCLayout.ActiveDocument.1">
                  <p:embed/>
                </p:oleObj>
              </mc:Choice>
              <mc:Fallback>
                <p:oleObj name="think-cell Slide" r:id="rId6" imgW="216" imgH="216" progId="TCLayout.ActiveDocument.1">
                  <p:embed/>
                  <p:pic>
                    <p:nvPicPr>
                      <p:cNvPr id="9" name="Object 8" hidden="1"/>
                      <p:cNvPicPr/>
                      <p:nvPr/>
                    </p:nvPicPr>
                    <p:blipFill>
                      <a:blip r:embed="rId7"/>
                      <a:stretch>
                        <a:fillRect/>
                      </a:stretch>
                    </p:blipFill>
                    <p:spPr>
                      <a:xfrm>
                        <a:off x="1587" y="3372"/>
                        <a:ext cx="1587" cy="1587"/>
                      </a:xfrm>
                      <a:prstGeom prst="rect">
                        <a:avLst/>
                      </a:prstGeom>
                    </p:spPr>
                  </p:pic>
                </p:oleObj>
              </mc:Fallback>
            </mc:AlternateContent>
          </a:graphicData>
        </a:graphic>
      </p:graphicFrame>
      <p:sp>
        <p:nvSpPr>
          <p:cNvPr id="10" name="Rectangle 9" hidden="1"/>
          <p:cNvSpPr/>
          <p:nvPr>
            <p:custDataLst>
              <p:tags r:id="rId2"/>
            </p:custDataLst>
          </p:nvPr>
        </p:nvSpPr>
        <p:spPr>
          <a:xfrm>
            <a:off x="0" y="1785"/>
            <a:ext cx="158667" cy="158667"/>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defTabSz="913943">
              <a:lnSpc>
                <a:spcPct val="85000"/>
              </a:lnSpc>
              <a:spcBef>
                <a:spcPct val="0"/>
              </a:spcBef>
              <a:spcAft>
                <a:spcPct val="0"/>
              </a:spcAft>
              <a:defRPr/>
            </a:pPr>
            <a:endParaRPr lang="en-US" sz="2399">
              <a:solidFill>
                <a:srgbClr val="FFFFFF"/>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7" name="Rectangle 6"/>
          <p:cNvSpPr/>
          <p:nvPr/>
        </p:nvSpPr>
        <p:spPr>
          <a:xfrm>
            <a:off x="609601" y="247323"/>
            <a:ext cx="513764" cy="56227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defRPr/>
            </a:pPr>
            <a:r>
              <a:rPr lang="lv-LV" sz="1399" b="1">
                <a:solidFill>
                  <a:srgbClr val="000000"/>
                </a:solidFill>
                <a:latin typeface="EYInterstate Light"/>
              </a:rPr>
              <a:t>2.5.</a:t>
            </a:r>
            <a:endParaRPr lang="en-US" sz="1399" b="1">
              <a:solidFill>
                <a:srgbClr val="000000"/>
              </a:solidFill>
              <a:latin typeface="EYInterstate Light"/>
            </a:endParaRPr>
          </a:p>
        </p:txBody>
      </p:sp>
      <p:sp>
        <p:nvSpPr>
          <p:cNvPr id="5" name="Title 4">
            <a:extLst>
              <a:ext uri="{FF2B5EF4-FFF2-40B4-BE49-F238E27FC236}">
                <a16:creationId xmlns:a16="http://schemas.microsoft.com/office/drawing/2014/main" id="{2921B3F9-F22E-47BE-B1C7-918F38F4B52B}"/>
              </a:ext>
            </a:extLst>
          </p:cNvPr>
          <p:cNvSpPr>
            <a:spLocks noGrp="1"/>
          </p:cNvSpPr>
          <p:nvPr>
            <p:ph type="title"/>
          </p:nvPr>
        </p:nvSpPr>
        <p:spPr>
          <a:xfrm>
            <a:off x="1276027" y="382878"/>
            <a:ext cx="10302780" cy="359267"/>
          </a:xfrm>
        </p:spPr>
        <p:txBody>
          <a:bodyPr/>
          <a:lstStyle/>
          <a:p>
            <a:r>
              <a:rPr lang="lv-LV" sz="2000"/>
              <a:t>Augstākā bruto alga Alūksnes novadā ir finanšu un apdrošināšanas nozarē</a:t>
            </a:r>
            <a:endParaRPr lang="en-US" sz="2000"/>
          </a:p>
        </p:txBody>
      </p:sp>
      <p:sp>
        <p:nvSpPr>
          <p:cNvPr id="15" name="Rectangle 14">
            <a:extLst>
              <a:ext uri="{FF2B5EF4-FFF2-40B4-BE49-F238E27FC236}">
                <a16:creationId xmlns:a16="http://schemas.microsoft.com/office/drawing/2014/main" id="{FCCC928A-C083-217B-3B12-E6FD5938EDBC}"/>
              </a:ext>
            </a:extLst>
          </p:cNvPr>
          <p:cNvSpPr/>
          <p:nvPr/>
        </p:nvSpPr>
        <p:spPr>
          <a:xfrm>
            <a:off x="2934178" y="6563008"/>
            <a:ext cx="2142326" cy="2932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3943"/>
            <a:r>
              <a:rPr lang="lv-LV" sz="900">
                <a:solidFill>
                  <a:srgbClr val="2E2E38"/>
                </a:solidFill>
                <a:latin typeface="EYInterstate Light"/>
              </a:rPr>
              <a:t>Avots: CSP dati</a:t>
            </a:r>
          </a:p>
        </p:txBody>
      </p:sp>
    </p:spTree>
    <p:extLst>
      <p:ext uri="{BB962C8B-B14F-4D97-AF65-F5344CB8AC3E}">
        <p14:creationId xmlns:p14="http://schemas.microsoft.com/office/powerpoint/2010/main" val="4145698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B5E7D6D-97EE-1D03-1890-5CB98B9AE563}"/>
              </a:ext>
            </a:extLst>
          </p:cNvPr>
          <p:cNvSpPr>
            <a:spLocks noGrp="1"/>
          </p:cNvSpPr>
          <p:nvPr>
            <p:ph type="ctrTitle"/>
          </p:nvPr>
        </p:nvSpPr>
        <p:spPr>
          <a:xfrm>
            <a:off x="720509" y="1144501"/>
            <a:ext cx="4649655" cy="1803416"/>
          </a:xfrm>
        </p:spPr>
        <p:txBody>
          <a:bodyPr/>
          <a:lstStyle/>
          <a:p>
            <a:r>
              <a:rPr lang="lv-LV">
                <a:solidFill>
                  <a:srgbClr val="2E2E38"/>
                </a:solidFill>
                <a:latin typeface="EYInterstate Light"/>
              </a:rPr>
              <a:t>ALŪKSNES NOVADS</a:t>
            </a:r>
            <a:br>
              <a:rPr lang="lv-LV" b="1">
                <a:solidFill>
                  <a:srgbClr val="2E2E38"/>
                </a:solidFill>
                <a:latin typeface="EYInterstate Light"/>
              </a:rPr>
            </a:br>
            <a:br>
              <a:rPr lang="lv-LV" b="1">
                <a:solidFill>
                  <a:srgbClr val="2E2E38"/>
                </a:solidFill>
                <a:latin typeface="EYInterstate Light"/>
              </a:rPr>
            </a:br>
            <a:r>
              <a:rPr lang="lv-LV" b="1">
                <a:solidFill>
                  <a:srgbClr val="2E2E38"/>
                </a:solidFill>
                <a:latin typeface="EYInterstate Light"/>
              </a:rPr>
              <a:t>Pašvaldību vajadzības un potenciālā iesaiste</a:t>
            </a:r>
            <a:br>
              <a:rPr lang="en-US" b="1">
                <a:solidFill>
                  <a:srgbClr val="2E2E38"/>
                </a:solidFill>
                <a:latin typeface="EYInterstate Light"/>
              </a:rPr>
            </a:br>
            <a:endParaRPr lang="lv-LV">
              <a:cs typeface="Arial"/>
            </a:endParaRPr>
          </a:p>
        </p:txBody>
      </p:sp>
    </p:spTree>
    <p:extLst>
      <p:ext uri="{BB962C8B-B14F-4D97-AF65-F5344CB8AC3E}">
        <p14:creationId xmlns:p14="http://schemas.microsoft.com/office/powerpoint/2010/main" val="2290856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420885" y="6563008"/>
            <a:ext cx="1190638" cy="179906"/>
          </a:xfrm>
        </p:spPr>
        <p:txBody>
          <a:bodyPr/>
          <a:lstStyle/>
          <a:p>
            <a:pPr>
              <a:defRPr/>
            </a:pPr>
            <a:fld id="{3A0565A9-D757-4BB2-8C24-852D836498CA}" type="datetime3">
              <a:rPr lang="en-US">
                <a:solidFill>
                  <a:srgbClr val="2E2E38"/>
                </a:solidFill>
              </a:rPr>
              <a:pPr>
                <a:defRPr/>
              </a:pPr>
              <a:t>30 August 2024</a:t>
            </a:fld>
            <a:endParaRPr lang="en-US">
              <a:solidFill>
                <a:srgbClr val="2E2E38"/>
              </a:solidFill>
            </a:endParaRPr>
          </a:p>
        </p:txBody>
      </p:sp>
      <p:sp>
        <p:nvSpPr>
          <p:cNvPr id="6" name="Slide Number Placeholder 5"/>
          <p:cNvSpPr>
            <a:spLocks noGrp="1"/>
          </p:cNvSpPr>
          <p:nvPr>
            <p:ph type="sldNum" sz="quarter" idx="12"/>
          </p:nvPr>
        </p:nvSpPr>
        <p:spPr>
          <a:xfrm>
            <a:off x="609600" y="6563008"/>
            <a:ext cx="662721" cy="179906"/>
          </a:xfrm>
        </p:spPr>
        <p:txBody>
          <a:bodyPr/>
          <a:lstStyle/>
          <a:p>
            <a:pPr>
              <a:defRPr/>
            </a:pPr>
            <a:r>
              <a:rPr lang="en-US">
                <a:solidFill>
                  <a:srgbClr val="2E2E38"/>
                </a:solidFill>
              </a:rPr>
              <a:t>Page </a:t>
            </a:r>
            <a:fld id="{F1BC30E3-FFE5-4B91-AA19-87A149EBB9EE}" type="slidenum">
              <a:rPr lang="en-US">
                <a:solidFill>
                  <a:srgbClr val="2E2E38"/>
                </a:solidFill>
              </a:rPr>
              <a:pPr>
                <a:defRPr/>
              </a:pPr>
              <a:t>16</a:t>
            </a:fld>
            <a:endParaRPr lang="en-US">
              <a:solidFill>
                <a:srgbClr val="2E2E38"/>
              </a:solidFill>
            </a:endParaRPr>
          </a:p>
        </p:txBody>
      </p:sp>
      <p:graphicFrame>
        <p:nvGraphicFramePr>
          <p:cNvPr id="9" name="Object 8"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216" imgH="216" progId="TCLayout.ActiveDocument.1">
                  <p:embed/>
                </p:oleObj>
              </mc:Choice>
              <mc:Fallback>
                <p:oleObj name="think-cell Slide" r:id="rId5" imgW="216" imgH="216" progId="TCLayout.ActiveDocument.1">
                  <p:embed/>
                  <p:pic>
                    <p:nvPicPr>
                      <p:cNvPr id="9" name="Object 8" hidden="1"/>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10" name="Rectangle 9" hidden="1"/>
          <p:cNvSpPr/>
          <p:nvPr>
            <p:custDataLst>
              <p:tags r:id="rId2"/>
            </p:custDataLst>
          </p:nvPr>
        </p:nvSpPr>
        <p:spPr>
          <a:xfrm>
            <a:off x="0" y="1785"/>
            <a:ext cx="158667" cy="158667"/>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defTabSz="913943">
              <a:lnSpc>
                <a:spcPct val="85000"/>
              </a:lnSpc>
              <a:spcBef>
                <a:spcPct val="0"/>
              </a:spcBef>
              <a:spcAft>
                <a:spcPct val="0"/>
              </a:spcAft>
              <a:defRPr/>
            </a:pPr>
            <a:endParaRPr lang="en-US" sz="2399">
              <a:solidFill>
                <a:srgbClr val="FFFFFF"/>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7" name="Rectangle 6"/>
          <p:cNvSpPr/>
          <p:nvPr/>
        </p:nvSpPr>
        <p:spPr>
          <a:xfrm>
            <a:off x="609601" y="247323"/>
            <a:ext cx="513764" cy="56227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defRPr/>
            </a:pPr>
            <a:r>
              <a:rPr lang="lv-LV" sz="1399" b="1">
                <a:solidFill>
                  <a:srgbClr val="000000"/>
                </a:solidFill>
                <a:latin typeface="EYInterstate Light"/>
              </a:rPr>
              <a:t>3.</a:t>
            </a:r>
            <a:endParaRPr lang="en-US" sz="1399" b="1">
              <a:solidFill>
                <a:srgbClr val="000000"/>
              </a:solidFill>
              <a:latin typeface="EYInterstate Light"/>
            </a:endParaRPr>
          </a:p>
        </p:txBody>
      </p:sp>
      <p:sp>
        <p:nvSpPr>
          <p:cNvPr id="5" name="Title 4">
            <a:extLst>
              <a:ext uri="{FF2B5EF4-FFF2-40B4-BE49-F238E27FC236}">
                <a16:creationId xmlns:a16="http://schemas.microsoft.com/office/drawing/2014/main" id="{2921B3F9-F22E-47BE-B1C7-918F38F4B52B}"/>
              </a:ext>
            </a:extLst>
          </p:cNvPr>
          <p:cNvSpPr>
            <a:spLocks noGrp="1"/>
          </p:cNvSpPr>
          <p:nvPr>
            <p:ph type="title"/>
          </p:nvPr>
        </p:nvSpPr>
        <p:spPr>
          <a:xfrm>
            <a:off x="1253869" y="390939"/>
            <a:ext cx="10302780" cy="282784"/>
          </a:xfrm>
        </p:spPr>
        <p:txBody>
          <a:bodyPr/>
          <a:lstStyle/>
          <a:p>
            <a:r>
              <a:rPr lang="lv-LV" sz="2000"/>
              <a:t>Mājokļu nodrošināšanas atbalsta mehānismi</a:t>
            </a:r>
            <a:endParaRPr lang="en-US" sz="2000"/>
          </a:p>
        </p:txBody>
      </p:sp>
      <p:sp>
        <p:nvSpPr>
          <p:cNvPr id="3" name="Rectangle 2">
            <a:extLst>
              <a:ext uri="{FF2B5EF4-FFF2-40B4-BE49-F238E27FC236}">
                <a16:creationId xmlns:a16="http://schemas.microsoft.com/office/drawing/2014/main" id="{AFD457E6-0FC8-E93E-A995-7DFE8B2248DE}"/>
              </a:ext>
            </a:extLst>
          </p:cNvPr>
          <p:cNvSpPr/>
          <p:nvPr/>
        </p:nvSpPr>
        <p:spPr>
          <a:xfrm>
            <a:off x="6994968" y="960876"/>
            <a:ext cx="4698653" cy="6753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defRPr/>
            </a:pPr>
            <a:r>
              <a:rPr lang="lv-LV" sz="1699" b="1">
                <a:solidFill>
                  <a:srgbClr val="2E2E38"/>
                </a:solidFill>
                <a:latin typeface="EYInterstate Light"/>
              </a:rPr>
              <a:t>Pašvaldību gatavība atbalsta nodrošināšanai</a:t>
            </a:r>
            <a:endParaRPr lang="en-US" sz="1699" b="1">
              <a:solidFill>
                <a:srgbClr val="2E2E38"/>
              </a:solidFill>
              <a:latin typeface="EYInterstate Light"/>
            </a:endParaRPr>
          </a:p>
        </p:txBody>
      </p:sp>
      <p:sp>
        <p:nvSpPr>
          <p:cNvPr id="8" name="Rectangle 7">
            <a:extLst>
              <a:ext uri="{FF2B5EF4-FFF2-40B4-BE49-F238E27FC236}">
                <a16:creationId xmlns:a16="http://schemas.microsoft.com/office/drawing/2014/main" id="{7AB807DB-E46C-EF7E-8B0F-1C5AEDB92C2D}"/>
              </a:ext>
            </a:extLst>
          </p:cNvPr>
          <p:cNvSpPr/>
          <p:nvPr/>
        </p:nvSpPr>
        <p:spPr>
          <a:xfrm>
            <a:off x="1522651" y="957242"/>
            <a:ext cx="3616169" cy="6753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defRPr/>
            </a:pPr>
            <a:r>
              <a:rPr lang="lv-LV" sz="1699" b="1">
                <a:solidFill>
                  <a:srgbClr val="2E2E38"/>
                </a:solidFill>
                <a:latin typeface="EYInterstate Light"/>
              </a:rPr>
              <a:t>Esošie atbalsta mehānismi</a:t>
            </a:r>
            <a:r>
              <a:rPr lang="lv-LV" sz="1699" b="1" baseline="30000">
                <a:solidFill>
                  <a:srgbClr val="2E2E38"/>
                </a:solidFill>
                <a:latin typeface="EYInterstate Light"/>
              </a:rPr>
              <a:t>1</a:t>
            </a:r>
            <a:endParaRPr lang="en-US" sz="1699" b="1" baseline="30000">
              <a:solidFill>
                <a:srgbClr val="2E2E38"/>
              </a:solidFill>
              <a:latin typeface="EYInterstate Light"/>
            </a:endParaRPr>
          </a:p>
        </p:txBody>
      </p:sp>
      <p:sp>
        <p:nvSpPr>
          <p:cNvPr id="11" name="Rectangle 10">
            <a:extLst>
              <a:ext uri="{FF2B5EF4-FFF2-40B4-BE49-F238E27FC236}">
                <a16:creationId xmlns:a16="http://schemas.microsoft.com/office/drawing/2014/main" id="{2711B372-C310-6316-4E40-F68DDA54F20E}"/>
              </a:ext>
            </a:extLst>
          </p:cNvPr>
          <p:cNvSpPr/>
          <p:nvPr/>
        </p:nvSpPr>
        <p:spPr>
          <a:xfrm>
            <a:off x="630234" y="1561082"/>
            <a:ext cx="5458650" cy="3313234"/>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defTabSz="913943">
              <a:spcAft>
                <a:spcPts val="600"/>
              </a:spcAft>
              <a:buClr>
                <a:srgbClr val="FFFFFF">
                  <a:lumMod val="50000"/>
                </a:srgbClr>
              </a:buClr>
              <a:buSzPct val="150000"/>
              <a:defRPr/>
            </a:pPr>
            <a:r>
              <a:rPr lang="lv-LV" sz="1199">
                <a:solidFill>
                  <a:srgbClr val="2E2E38"/>
                </a:solidFill>
                <a:latin typeface="EYInterstate Light"/>
              </a:rPr>
              <a:t>Pašreiz Alūksnes novadā ar 2024. gada 30. maija likumu kvalificētiem speciālistiem ir iespējas iestāties rindā uz zemas īres mājokļa īrēšanu. Speciālists definēts kā darbinieks, kurš ieguvis augstāko izglītību, kas nepieciešama konkrētā darba veikšanai, un kurš uzsācis darbu Alūksnes novadā ne agrāk kā divus gadus pirms reģistrēšanās rindā:</a:t>
            </a:r>
          </a:p>
          <a:p>
            <a:pPr marL="171450" indent="-171450" algn="just" defTabSz="913943">
              <a:spcAft>
                <a:spcPts val="600"/>
              </a:spcAft>
              <a:buClr>
                <a:schemeClr val="bg2">
                  <a:lumMod val="50000"/>
                  <a:lumOff val="50000"/>
                </a:schemeClr>
              </a:buClr>
              <a:buSzPct val="150000"/>
              <a:buFont typeface="EYInterstate Light" panose="02000506000000020004" pitchFamily="2" charset="0"/>
              <a:buChar char="•"/>
              <a:defRPr/>
            </a:pPr>
            <a:r>
              <a:rPr lang="lv-LV" sz="1199">
                <a:solidFill>
                  <a:srgbClr val="2E2E38"/>
                </a:solidFill>
                <a:latin typeface="EYInterstate Light"/>
              </a:rPr>
              <a:t>ar pašvaldības funkciju nodrošināšanu saistītu pārvaldes uzdevumu izpildē,</a:t>
            </a:r>
          </a:p>
          <a:p>
            <a:pPr marL="171450" indent="-171450" algn="just" defTabSz="913943">
              <a:spcAft>
                <a:spcPts val="600"/>
              </a:spcAft>
              <a:buClr>
                <a:schemeClr val="bg2">
                  <a:lumMod val="50000"/>
                  <a:lumOff val="50000"/>
                </a:schemeClr>
              </a:buClr>
              <a:buSzPct val="150000"/>
              <a:buFont typeface="EYInterstate Light" panose="02000506000000020004" pitchFamily="2" charset="0"/>
              <a:buChar char="•"/>
              <a:defRPr/>
            </a:pPr>
            <a:r>
              <a:rPr lang="lv-LV" sz="1199">
                <a:solidFill>
                  <a:srgbClr val="2E2E38"/>
                </a:solidFill>
                <a:latin typeface="EYInterstate Light"/>
              </a:rPr>
              <a:t>pašvaldības attīstības programmā ietvertajās nozarēs – medicīna, inženierija vai enerģētika.</a:t>
            </a:r>
          </a:p>
          <a:p>
            <a:pPr marL="171450" indent="-171450" algn="just" defTabSz="913943">
              <a:spcAft>
                <a:spcPts val="600"/>
              </a:spcAft>
              <a:buClr>
                <a:schemeClr val="bg2">
                  <a:lumMod val="50000"/>
                  <a:lumOff val="50000"/>
                </a:schemeClr>
              </a:buClr>
              <a:buSzPct val="150000"/>
              <a:buFont typeface="EYInterstate Light" panose="02000506000000020004" pitchFamily="2" charset="0"/>
              <a:buChar char="•"/>
              <a:defRPr/>
            </a:pPr>
            <a:endParaRPr lang="lv-LV" sz="1199">
              <a:solidFill>
                <a:srgbClr val="2E2E38"/>
              </a:solidFill>
              <a:latin typeface="EYInterstate Light"/>
            </a:endParaRPr>
          </a:p>
          <a:p>
            <a:pPr algn="just" defTabSz="913943">
              <a:spcAft>
                <a:spcPts val="600"/>
              </a:spcAft>
              <a:buClr>
                <a:srgbClr val="FFFFFF">
                  <a:lumMod val="50000"/>
                </a:srgbClr>
              </a:buClr>
              <a:buSzPct val="150000"/>
              <a:defRPr/>
            </a:pPr>
            <a:endParaRPr lang="lv-LV" sz="1199">
              <a:solidFill>
                <a:srgbClr val="2E2E38"/>
              </a:solidFill>
              <a:latin typeface="EYInterstate Light"/>
            </a:endParaRPr>
          </a:p>
        </p:txBody>
      </p:sp>
      <p:pic>
        <p:nvPicPr>
          <p:cNvPr id="12" name="Graphic 11" descr="Research outline">
            <a:extLst>
              <a:ext uri="{FF2B5EF4-FFF2-40B4-BE49-F238E27FC236}">
                <a16:creationId xmlns:a16="http://schemas.microsoft.com/office/drawing/2014/main" id="{729A5301-8EBF-A329-21F5-9BBEB179BE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11264" y="1021339"/>
            <a:ext cx="541777" cy="541777"/>
          </a:xfrm>
          <a:prstGeom prst="rect">
            <a:avLst/>
          </a:prstGeom>
        </p:spPr>
      </p:pic>
      <p:cxnSp>
        <p:nvCxnSpPr>
          <p:cNvPr id="13" name="Straight Connector 12">
            <a:extLst>
              <a:ext uri="{FF2B5EF4-FFF2-40B4-BE49-F238E27FC236}">
                <a16:creationId xmlns:a16="http://schemas.microsoft.com/office/drawing/2014/main" id="{D5AE3B4A-5F4B-E564-E82A-F8558D4BE30E}"/>
              </a:ext>
            </a:extLst>
          </p:cNvPr>
          <p:cNvCxnSpPr>
            <a:cxnSpLocks/>
          </p:cNvCxnSpPr>
          <p:nvPr/>
        </p:nvCxnSpPr>
        <p:spPr>
          <a:xfrm flipV="1">
            <a:off x="691507" y="1563116"/>
            <a:ext cx="5037376" cy="146"/>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E687287-E828-6F2C-F486-6AEB37D8D527}"/>
              </a:ext>
            </a:extLst>
          </p:cNvPr>
          <p:cNvCxnSpPr>
            <a:cxnSpLocks/>
          </p:cNvCxnSpPr>
          <p:nvPr/>
        </p:nvCxnSpPr>
        <p:spPr>
          <a:xfrm>
            <a:off x="6519273" y="1554152"/>
            <a:ext cx="5037376" cy="911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31A24C7-D102-8976-91AE-88D767CF6A20}"/>
              </a:ext>
            </a:extLst>
          </p:cNvPr>
          <p:cNvSpPr/>
          <p:nvPr/>
        </p:nvSpPr>
        <p:spPr>
          <a:xfrm>
            <a:off x="6537725" y="1624024"/>
            <a:ext cx="5037376" cy="691900"/>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364" indent="-171364" algn="just" defTabSz="913943">
              <a:spcAft>
                <a:spcPts val="600"/>
              </a:spcAft>
              <a:buClr>
                <a:srgbClr val="FFFFFF">
                  <a:lumMod val="50000"/>
                </a:srgbClr>
              </a:buClr>
              <a:buSzPct val="150000"/>
              <a:buFont typeface="EYInterstate Light" panose="02000506000000020004" pitchFamily="2" charset="0"/>
              <a:buChar char="•"/>
              <a:defRPr/>
            </a:pPr>
            <a:r>
              <a:rPr lang="lv-LV" sz="1199">
                <a:solidFill>
                  <a:schemeClr val="bg2"/>
                </a:solidFill>
                <a:latin typeface="EYInterstate Light"/>
              </a:rPr>
              <a:t>Pieprasījuma apmierināšanai subsīdijas apjoms aplēsts 397 134 EUR/gadā.</a:t>
            </a:r>
          </a:p>
        </p:txBody>
      </p:sp>
      <p:pic>
        <p:nvPicPr>
          <p:cNvPr id="17" name="Graphic 16" descr="Open envelope outline">
            <a:extLst>
              <a:ext uri="{FF2B5EF4-FFF2-40B4-BE49-F238E27FC236}">
                <a16:creationId xmlns:a16="http://schemas.microsoft.com/office/drawing/2014/main" id="{54AFB781-227F-484E-7E8F-F959AE6037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37725" y="960876"/>
            <a:ext cx="583869" cy="583869"/>
          </a:xfrm>
          <a:prstGeom prst="rect">
            <a:avLst/>
          </a:prstGeom>
        </p:spPr>
      </p:pic>
      <p:sp>
        <p:nvSpPr>
          <p:cNvPr id="2" name="Rectangle 1">
            <a:extLst>
              <a:ext uri="{FF2B5EF4-FFF2-40B4-BE49-F238E27FC236}">
                <a16:creationId xmlns:a16="http://schemas.microsoft.com/office/drawing/2014/main" id="{AB0E026A-0807-4C4D-73C9-9D4C1CC635D9}"/>
              </a:ext>
            </a:extLst>
          </p:cNvPr>
          <p:cNvSpPr/>
          <p:nvPr/>
        </p:nvSpPr>
        <p:spPr>
          <a:xfrm>
            <a:off x="2473387" y="6467061"/>
            <a:ext cx="6642285" cy="47871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3943"/>
            <a:r>
              <a:rPr lang="lv-LV" sz="900" baseline="30000">
                <a:solidFill>
                  <a:srgbClr val="2E2E38"/>
                </a:solidFill>
                <a:latin typeface="EYInterstate Light"/>
              </a:rPr>
              <a:t>1</a:t>
            </a:r>
            <a:r>
              <a:rPr lang="lv-LV" sz="900">
                <a:solidFill>
                  <a:srgbClr val="2E2E38"/>
                </a:solidFill>
                <a:latin typeface="EYInterstate Light"/>
              </a:rPr>
              <a:t> Avots: https://likumi.lv/ta/id/352412-par-zemas-ires-majoklu-iziresanas-kartibu-aluksnes-novada</a:t>
            </a:r>
          </a:p>
          <a:p>
            <a:pPr defTabSz="913943"/>
            <a:r>
              <a:rPr lang="lv-LV" sz="900" baseline="30000">
                <a:solidFill>
                  <a:srgbClr val="2E2E38"/>
                </a:solidFill>
                <a:latin typeface="EYInterstate Light"/>
              </a:rPr>
              <a:t>2</a:t>
            </a:r>
            <a:r>
              <a:rPr lang="lv-LV" sz="900">
                <a:solidFill>
                  <a:srgbClr val="2E2E38"/>
                </a:solidFill>
                <a:latin typeface="EYInterstate Light"/>
              </a:rPr>
              <a:t> Maksātspējas indikatoram izmantotas sludinājumu cenas no Cenu Bankas</a:t>
            </a:r>
          </a:p>
        </p:txBody>
      </p:sp>
      <p:graphicFrame>
        <p:nvGraphicFramePr>
          <p:cNvPr id="18" name="Table 17">
            <a:extLst>
              <a:ext uri="{FF2B5EF4-FFF2-40B4-BE49-F238E27FC236}">
                <a16:creationId xmlns:a16="http://schemas.microsoft.com/office/drawing/2014/main" id="{A9D890C1-8F63-8DEB-4220-551D35FAB541}"/>
              </a:ext>
            </a:extLst>
          </p:cNvPr>
          <p:cNvGraphicFramePr>
            <a:graphicFrameLocks noGrp="1"/>
          </p:cNvGraphicFramePr>
          <p:nvPr>
            <p:extLst>
              <p:ext uri="{D42A27DB-BD31-4B8C-83A1-F6EECF244321}">
                <p14:modId xmlns:p14="http://schemas.microsoft.com/office/powerpoint/2010/main" val="1911903737"/>
              </p:ext>
            </p:extLst>
          </p:nvPr>
        </p:nvGraphicFramePr>
        <p:xfrm>
          <a:off x="6537723" y="2205514"/>
          <a:ext cx="5155898" cy="1717129"/>
        </p:xfrm>
        <a:graphic>
          <a:graphicData uri="http://schemas.openxmlformats.org/drawingml/2006/table">
            <a:tbl>
              <a:tblPr/>
              <a:tblGrid>
                <a:gridCol w="1862854">
                  <a:extLst>
                    <a:ext uri="{9D8B030D-6E8A-4147-A177-3AD203B41FA5}">
                      <a16:colId xmlns:a16="http://schemas.microsoft.com/office/drawing/2014/main" val="3619719027"/>
                    </a:ext>
                  </a:extLst>
                </a:gridCol>
                <a:gridCol w="1934963">
                  <a:extLst>
                    <a:ext uri="{9D8B030D-6E8A-4147-A177-3AD203B41FA5}">
                      <a16:colId xmlns:a16="http://schemas.microsoft.com/office/drawing/2014/main" val="715011998"/>
                    </a:ext>
                  </a:extLst>
                </a:gridCol>
                <a:gridCol w="1358081">
                  <a:extLst>
                    <a:ext uri="{9D8B030D-6E8A-4147-A177-3AD203B41FA5}">
                      <a16:colId xmlns:a16="http://schemas.microsoft.com/office/drawing/2014/main" val="1863943277"/>
                    </a:ext>
                  </a:extLst>
                </a:gridCol>
              </a:tblGrid>
              <a:tr h="178441">
                <a:tc>
                  <a:txBody>
                    <a:bodyPr/>
                    <a:lstStyle/>
                    <a:p>
                      <a:pPr algn="l" fontAlgn="b"/>
                      <a:r>
                        <a:rPr lang="lv-LV" sz="1200" b="1" i="0" u="none" strike="noStrike">
                          <a:solidFill>
                            <a:schemeClr val="bg1"/>
                          </a:solidFill>
                          <a:effectLst/>
                          <a:latin typeface="EYInterstate Light" panose="02000506000000020004" pitchFamily="2" charset="0"/>
                        </a:rPr>
                        <a:t>ALŪKSNES NOVADS</a:t>
                      </a:r>
                      <a:endParaRPr lang="en-US" sz="1200" b="1" i="0" u="none" strike="noStrike">
                        <a:solidFill>
                          <a:schemeClr val="bg1"/>
                        </a:solidFill>
                        <a:effectLst/>
                        <a:latin typeface="EYInterstate Light" panose="02000506000000020004" pitchFamily="2" charset="0"/>
                      </a:endParaRPr>
                    </a:p>
                  </a:txBody>
                  <a:tcPr marL="35981" marR="35981"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200" b="0" i="0" u="none" strike="noStrike">
                          <a:solidFill>
                            <a:schemeClr val="bg1"/>
                          </a:solidFill>
                          <a:effectLst/>
                          <a:latin typeface="EYInterstate Light" panose="02000506000000020004" pitchFamily="2" charset="0"/>
                        </a:rPr>
                        <a:t> </a:t>
                      </a:r>
                    </a:p>
                  </a:txBody>
                  <a:tcPr marL="35981" marR="35981"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200" b="0" i="0" u="none" strike="noStrike">
                          <a:solidFill>
                            <a:schemeClr val="bg1"/>
                          </a:solidFill>
                          <a:effectLst/>
                          <a:latin typeface="EYInterstate Light" panose="02000506000000020004" pitchFamily="2" charset="0"/>
                        </a:rPr>
                        <a:t> </a:t>
                      </a:r>
                    </a:p>
                  </a:txBody>
                  <a:tcPr marL="35981" marR="35981"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18954447"/>
                  </a:ext>
                </a:extLst>
              </a:tr>
              <a:tr h="178441">
                <a:tc>
                  <a:txBody>
                    <a:bodyPr/>
                    <a:lstStyle/>
                    <a:p>
                      <a:pPr algn="l" fontAlgn="b"/>
                      <a:r>
                        <a:rPr lang="lv-LV" sz="1200" b="0" i="0" u="none" strike="noStrike">
                          <a:solidFill>
                            <a:schemeClr val="bg1"/>
                          </a:solidFill>
                          <a:effectLst/>
                          <a:latin typeface="EYInterstate Light" panose="02000506000000020004" pitchFamily="2" charset="0"/>
                        </a:rPr>
                        <a:t>Pieņemtā dzīvokļa platība</a:t>
                      </a:r>
                      <a:endParaRPr lang="en-US" sz="1200" b="0" i="0" u="none" strike="noStrike">
                        <a:solidFill>
                          <a:schemeClr val="bg1"/>
                        </a:solidFill>
                        <a:effectLst/>
                        <a:latin typeface="EYInterstate Light" panose="02000506000000020004" pitchFamily="2" charset="0"/>
                      </a:endParaRPr>
                    </a:p>
                  </a:txBody>
                  <a:tcPr marL="35981" marR="35981"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1200" b="0" i="0" u="none" strike="noStrike">
                          <a:solidFill>
                            <a:schemeClr val="bg1"/>
                          </a:solidFill>
                          <a:effectLst/>
                          <a:latin typeface="EYInterstate Light" panose="02000506000000020004" pitchFamily="2" charset="0"/>
                        </a:rPr>
                        <a:t>m2</a:t>
                      </a:r>
                      <a:endParaRPr lang="en-US" sz="1200" b="0" i="0" u="none" strike="noStrike">
                        <a:solidFill>
                          <a:schemeClr val="bg1"/>
                        </a:solidFill>
                        <a:effectLst/>
                        <a:latin typeface="EYInterstate Light" panose="02000506000000020004" pitchFamily="2" charset="0"/>
                      </a:endParaRPr>
                    </a:p>
                  </a:txBody>
                  <a:tcPr marL="35981" marR="35981"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lv-LV" sz="1200" b="0" i="0" u="none" strike="noStrike">
                          <a:solidFill>
                            <a:schemeClr val="bg1"/>
                          </a:solidFill>
                          <a:effectLst/>
                          <a:latin typeface="EYInterstate Light" panose="02000506000000020004" pitchFamily="2" charset="0"/>
                        </a:rPr>
                        <a:t>50,0</a:t>
                      </a:r>
                      <a:endParaRPr lang="en-US" sz="1200" b="0" i="0" u="none" strike="noStrike">
                        <a:solidFill>
                          <a:schemeClr val="bg1"/>
                        </a:solidFill>
                        <a:effectLst/>
                        <a:latin typeface="EYInterstate Light" panose="02000506000000020004" pitchFamily="2" charset="0"/>
                      </a:endParaRPr>
                    </a:p>
                  </a:txBody>
                  <a:tcPr marL="35981" marR="35981"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1379428"/>
                  </a:ext>
                </a:extLst>
              </a:tr>
              <a:tr h="321362">
                <a:tc>
                  <a:txBody>
                    <a:bodyPr/>
                    <a:lstStyle/>
                    <a:p>
                      <a:pPr algn="l" fontAlgn="b"/>
                      <a:r>
                        <a:rPr lang="lv-LV" sz="1200" b="0" i="0" u="none" strike="noStrike">
                          <a:solidFill>
                            <a:schemeClr val="bg1"/>
                          </a:solidFill>
                          <a:effectLst/>
                          <a:latin typeface="EYInterstate Light" panose="02000506000000020004" pitchFamily="2" charset="0"/>
                        </a:rPr>
                        <a:t>Indikatīvais pieejamības maksājums</a:t>
                      </a:r>
                      <a:endParaRPr lang="en-US" sz="1200" b="0" i="0" u="none" strike="noStrike">
                        <a:solidFill>
                          <a:schemeClr val="bg1"/>
                        </a:solidFill>
                        <a:effectLst/>
                        <a:latin typeface="EYInterstate Light" panose="02000506000000020004" pitchFamily="2" charset="0"/>
                      </a:endParaRPr>
                    </a:p>
                  </a:txBody>
                  <a:tcPr marL="35981" marR="35981"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1200" b="0" i="0" u="none" strike="noStrike">
                          <a:solidFill>
                            <a:schemeClr val="bg1"/>
                          </a:solidFill>
                          <a:effectLst/>
                          <a:latin typeface="EYInterstate Light" panose="02000506000000020004" pitchFamily="2" charset="0"/>
                        </a:rPr>
                        <a:t>EUR/m2/mēn.</a:t>
                      </a:r>
                      <a:endParaRPr lang="en-US" sz="1200" b="0" i="0" u="none" strike="noStrike">
                        <a:solidFill>
                          <a:schemeClr val="bg1"/>
                        </a:solidFill>
                        <a:effectLst/>
                        <a:latin typeface="EYInterstate Light" panose="02000506000000020004" pitchFamily="2" charset="0"/>
                      </a:endParaRPr>
                    </a:p>
                  </a:txBody>
                  <a:tcPr marL="35981" marR="35981"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lv-LV" sz="1200" b="0" i="0" u="none" strike="noStrike">
                          <a:solidFill>
                            <a:schemeClr val="bg1"/>
                          </a:solidFill>
                          <a:effectLst/>
                          <a:latin typeface="EYInterstate Light" panose="02000506000000020004" pitchFamily="2" charset="0"/>
                        </a:rPr>
                        <a:t>12,0</a:t>
                      </a:r>
                      <a:endParaRPr lang="en-US" sz="1200" b="0" i="0" u="none" strike="noStrike">
                        <a:solidFill>
                          <a:schemeClr val="bg1"/>
                        </a:solidFill>
                        <a:effectLst/>
                        <a:latin typeface="EYInterstate Light" panose="02000506000000020004" pitchFamily="2" charset="0"/>
                      </a:endParaRPr>
                    </a:p>
                  </a:txBody>
                  <a:tcPr marL="35981" marR="35981"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0346586"/>
                  </a:ext>
                </a:extLst>
              </a:tr>
              <a:tr h="178441">
                <a:tc>
                  <a:txBody>
                    <a:bodyPr/>
                    <a:lstStyle/>
                    <a:p>
                      <a:pPr algn="l" fontAlgn="b"/>
                      <a:r>
                        <a:rPr lang="en-US" sz="1200" b="0" i="0" u="none" strike="noStrike" err="1">
                          <a:solidFill>
                            <a:schemeClr val="bg1"/>
                          </a:solidFill>
                          <a:effectLst/>
                          <a:latin typeface="EYInterstate Light" panose="02000506000000020004" pitchFamily="2" charset="0"/>
                        </a:rPr>
                        <a:t>Maksātspēja</a:t>
                      </a:r>
                      <a:r>
                        <a:rPr lang="lv-LV" sz="1200" b="0" i="0" u="none" strike="noStrike" baseline="30000">
                          <a:solidFill>
                            <a:schemeClr val="bg1"/>
                          </a:solidFill>
                          <a:effectLst/>
                          <a:latin typeface="EYInterstate Light" panose="02000506000000020004" pitchFamily="2" charset="0"/>
                        </a:rPr>
                        <a:t>2</a:t>
                      </a:r>
                      <a:endParaRPr lang="en-US" sz="1200" b="0" i="0" u="none" strike="noStrike" baseline="30000">
                        <a:solidFill>
                          <a:schemeClr val="bg1"/>
                        </a:solidFill>
                        <a:effectLst/>
                        <a:latin typeface="EYInterstate Light" panose="02000506000000020004" pitchFamily="2" charset="0"/>
                      </a:endParaRPr>
                    </a:p>
                  </a:txBody>
                  <a:tcPr marL="35981" marR="35981"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chemeClr val="bg1"/>
                          </a:solidFill>
                          <a:effectLst/>
                          <a:latin typeface="EYInterstate Light" panose="02000506000000020004" pitchFamily="2" charset="0"/>
                        </a:rPr>
                        <a:t>EUR/m2</a:t>
                      </a:r>
                      <a:r>
                        <a:rPr lang="lv-LV" sz="1200" b="0" i="0" u="none" strike="noStrike">
                          <a:solidFill>
                            <a:schemeClr val="bg1"/>
                          </a:solidFill>
                          <a:effectLst/>
                          <a:latin typeface="EYInterstate Light" panose="02000506000000020004" pitchFamily="2" charset="0"/>
                        </a:rPr>
                        <a:t>/mēn.</a:t>
                      </a:r>
                      <a:endParaRPr lang="en-US" sz="1200" b="0" i="0" u="none" strike="noStrike">
                        <a:solidFill>
                          <a:schemeClr val="bg1"/>
                        </a:solidFill>
                        <a:effectLst/>
                        <a:latin typeface="EYInterstate Light" panose="02000506000000020004" pitchFamily="2" charset="0"/>
                      </a:endParaRPr>
                    </a:p>
                  </a:txBody>
                  <a:tcPr marL="35981" marR="35981"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lv-LV" sz="1200" b="0" i="0" u="none" strike="noStrike">
                          <a:solidFill>
                            <a:schemeClr val="bg1"/>
                          </a:solidFill>
                          <a:effectLst/>
                          <a:latin typeface="EYInterstate Light" panose="02000506000000020004" pitchFamily="2" charset="0"/>
                        </a:rPr>
                        <a:t>4,7</a:t>
                      </a:r>
                      <a:endParaRPr lang="en-US" sz="1200" b="0" i="0" u="none" strike="noStrike">
                        <a:solidFill>
                          <a:schemeClr val="bg1"/>
                        </a:solidFill>
                        <a:effectLst/>
                        <a:latin typeface="EYInterstate Light" panose="02000506000000020004" pitchFamily="2" charset="0"/>
                      </a:endParaRPr>
                    </a:p>
                  </a:txBody>
                  <a:tcPr marL="35981" marR="35981"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9036217"/>
                  </a:ext>
                </a:extLst>
              </a:tr>
              <a:tr h="178441">
                <a:tc>
                  <a:txBody>
                    <a:bodyPr/>
                    <a:lstStyle/>
                    <a:p>
                      <a:pPr algn="l" fontAlgn="b"/>
                      <a:r>
                        <a:rPr lang="en-US" sz="1200" b="0" i="0" u="none" strike="noStrike" err="1">
                          <a:solidFill>
                            <a:schemeClr val="bg1"/>
                          </a:solidFill>
                          <a:effectLst/>
                          <a:latin typeface="EYInterstate Light" panose="02000506000000020004" pitchFamily="2" charset="0"/>
                        </a:rPr>
                        <a:t>Maksātspējas</a:t>
                      </a:r>
                      <a:r>
                        <a:rPr lang="en-US" sz="1200" b="0" i="0" u="none" strike="noStrike">
                          <a:solidFill>
                            <a:schemeClr val="bg1"/>
                          </a:solidFill>
                          <a:effectLst/>
                          <a:latin typeface="EYInterstate Light" panose="02000506000000020004" pitchFamily="2" charset="0"/>
                        </a:rPr>
                        <a:t> delta</a:t>
                      </a:r>
                    </a:p>
                  </a:txBody>
                  <a:tcPr marL="35981" marR="35981"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chemeClr val="bg1"/>
                          </a:solidFill>
                          <a:effectLst/>
                          <a:latin typeface="EYInterstate Light" panose="02000506000000020004" pitchFamily="2" charset="0"/>
                        </a:rPr>
                        <a:t>EUR/m2</a:t>
                      </a:r>
                      <a:r>
                        <a:rPr lang="lv-LV" sz="1200" b="0" i="0" u="none" strike="noStrike">
                          <a:solidFill>
                            <a:schemeClr val="bg1"/>
                          </a:solidFill>
                          <a:effectLst/>
                          <a:latin typeface="EYInterstate Light" panose="02000506000000020004" pitchFamily="2" charset="0"/>
                        </a:rPr>
                        <a:t>/mēn.</a:t>
                      </a:r>
                      <a:endParaRPr lang="en-US" sz="1200" b="0" i="0" u="none" strike="noStrike">
                        <a:solidFill>
                          <a:schemeClr val="bg1"/>
                        </a:solidFill>
                        <a:effectLst/>
                        <a:latin typeface="EYInterstate Light" panose="02000506000000020004" pitchFamily="2" charset="0"/>
                      </a:endParaRPr>
                    </a:p>
                  </a:txBody>
                  <a:tcPr marL="35981" marR="35981"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lv-LV" sz="1200" b="0" i="0" u="none" strike="noStrike">
                          <a:solidFill>
                            <a:schemeClr val="bg1"/>
                          </a:solidFill>
                          <a:effectLst/>
                          <a:latin typeface="EYInterstate Light" panose="02000506000000020004" pitchFamily="2" charset="0"/>
                        </a:rPr>
                        <a:t>7,3</a:t>
                      </a:r>
                      <a:endParaRPr lang="en-US" sz="1200" b="0" i="0" u="none" strike="noStrike">
                        <a:solidFill>
                          <a:schemeClr val="bg1"/>
                        </a:solidFill>
                        <a:effectLst/>
                        <a:latin typeface="EYInterstate Light" panose="02000506000000020004" pitchFamily="2" charset="0"/>
                      </a:endParaRPr>
                    </a:p>
                  </a:txBody>
                  <a:tcPr marL="35981" marR="35981"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4461160"/>
                  </a:ext>
                </a:extLst>
              </a:tr>
              <a:tr h="356883">
                <a:tc>
                  <a:txBody>
                    <a:bodyPr/>
                    <a:lstStyle/>
                    <a:p>
                      <a:pPr algn="l" fontAlgn="b"/>
                      <a:r>
                        <a:rPr lang="lv-LV" sz="1200" b="0" i="0" u="none" strike="noStrike">
                          <a:solidFill>
                            <a:schemeClr val="bg1"/>
                          </a:solidFill>
                          <a:effectLst/>
                          <a:latin typeface="EYInterstate Light" panose="02000506000000020004" pitchFamily="2" charset="0"/>
                        </a:rPr>
                        <a:t>Pieprasīto dzīvokļu skaits 2028. gadā</a:t>
                      </a:r>
                    </a:p>
                  </a:txBody>
                  <a:tcPr marL="35981" marR="35981"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chemeClr val="bg1"/>
                          </a:solidFill>
                          <a:effectLst/>
                          <a:latin typeface="EYInterstate Light" panose="02000506000000020004" pitchFamily="2" charset="0"/>
                        </a:rPr>
                        <a:t>skai</a:t>
                      </a:r>
                      <a:r>
                        <a:rPr lang="lv-LV" sz="1200" b="0" i="0" u="none" strike="noStrike">
                          <a:solidFill>
                            <a:schemeClr val="bg1"/>
                          </a:solidFill>
                          <a:effectLst/>
                          <a:latin typeface="EYInterstate Light" panose="02000506000000020004" pitchFamily="2" charset="0"/>
                        </a:rPr>
                        <a:t>t</a:t>
                      </a:r>
                      <a:r>
                        <a:rPr lang="en-US" sz="1200" b="0" i="0" u="none" strike="noStrike">
                          <a:solidFill>
                            <a:schemeClr val="bg1"/>
                          </a:solidFill>
                          <a:effectLst/>
                          <a:latin typeface="EYInterstate Light" panose="02000506000000020004" pitchFamily="2" charset="0"/>
                        </a:rPr>
                        <a:t>s</a:t>
                      </a:r>
                    </a:p>
                  </a:txBody>
                  <a:tcPr marL="35981" marR="35981"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lv-LV" sz="1200" b="1" i="0" u="none" strike="noStrike">
                          <a:solidFill>
                            <a:schemeClr val="bg1"/>
                          </a:solidFill>
                          <a:effectLst/>
                          <a:latin typeface="EYInterstate Light" panose="02000506000000020004" pitchFamily="2" charset="0"/>
                        </a:rPr>
                        <a:t>91</a:t>
                      </a:r>
                      <a:endParaRPr lang="en-US" sz="1200" b="1" i="0" u="none" strike="noStrike">
                        <a:solidFill>
                          <a:schemeClr val="bg1"/>
                        </a:solidFill>
                        <a:effectLst/>
                        <a:latin typeface="EYInterstate Light" panose="02000506000000020004" pitchFamily="2" charset="0"/>
                      </a:endParaRPr>
                    </a:p>
                  </a:txBody>
                  <a:tcPr marL="35981" marR="35981"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7635853"/>
                  </a:ext>
                </a:extLst>
              </a:tr>
              <a:tr h="254089">
                <a:tc gridSpan="2">
                  <a:txBody>
                    <a:bodyPr/>
                    <a:lstStyle/>
                    <a:p>
                      <a:pPr algn="l" fontAlgn="ctr"/>
                      <a:r>
                        <a:rPr lang="lv-LV" sz="1200" b="1" i="0" u="none" strike="noStrike" kern="1200">
                          <a:solidFill>
                            <a:schemeClr val="bg1"/>
                          </a:solidFill>
                          <a:effectLst/>
                          <a:latin typeface="EYInterstate Light" panose="02000506000000020004" pitchFamily="2" charset="0"/>
                          <a:ea typeface="+mn-ea"/>
                          <a:cs typeface="+mn-cs"/>
                        </a:rPr>
                        <a:t>INDIKATĪVAIS </a:t>
                      </a:r>
                      <a:r>
                        <a:rPr lang="en-US" sz="1200" b="1" i="0" u="none" strike="noStrike" kern="1200">
                          <a:solidFill>
                            <a:schemeClr val="bg1"/>
                          </a:solidFill>
                          <a:effectLst/>
                          <a:latin typeface="EYInterstate Light" panose="02000506000000020004" pitchFamily="2" charset="0"/>
                          <a:ea typeface="+mn-ea"/>
                          <a:cs typeface="+mn-cs"/>
                        </a:rPr>
                        <a:t>SUBSĪ</a:t>
                      </a:r>
                      <a:r>
                        <a:rPr lang="lv-LV" sz="1200" b="1" i="0" u="none" strike="noStrike" kern="1200">
                          <a:solidFill>
                            <a:schemeClr val="bg1"/>
                          </a:solidFill>
                          <a:effectLst/>
                          <a:latin typeface="EYInterstate Light" panose="02000506000000020004" pitchFamily="2" charset="0"/>
                          <a:ea typeface="+mn-ea"/>
                          <a:cs typeface="+mn-cs"/>
                        </a:rPr>
                        <a:t>D</a:t>
                      </a:r>
                      <a:r>
                        <a:rPr lang="en-US" sz="1200" b="1" i="0" u="none" strike="noStrike" kern="1200">
                          <a:solidFill>
                            <a:schemeClr val="bg1"/>
                          </a:solidFill>
                          <a:effectLst/>
                          <a:latin typeface="EYInterstate Light" panose="02000506000000020004" pitchFamily="2" charset="0"/>
                          <a:ea typeface="+mn-ea"/>
                          <a:cs typeface="+mn-cs"/>
                        </a:rPr>
                        <a:t>IJAS APJOMS GADĀ KOPĀ</a:t>
                      </a:r>
                    </a:p>
                  </a:txBody>
                  <a:tcPr marL="35981" marR="35981" marT="0" marB="0" anchor="ctr">
                    <a:lnL>
                      <a:noFill/>
                    </a:lnL>
                    <a:lnR>
                      <a:noFill/>
                    </a:lnR>
                    <a:lnT w="6350" cap="flat" cmpd="sng" algn="ctr">
                      <a:solidFill>
                        <a:srgbClr val="000000"/>
                      </a:solidFill>
                      <a:prstDash val="solid"/>
                      <a:round/>
                      <a:headEnd type="none" w="med" len="med"/>
                      <a:tailEnd type="none" w="med" len="med"/>
                    </a:lnT>
                    <a:lnB>
                      <a:noFill/>
                    </a:lnB>
                    <a:solidFill>
                      <a:srgbClr val="D9D9D9"/>
                    </a:solidFill>
                  </a:tcPr>
                </a:tc>
                <a:tc hMerge="1">
                  <a:txBody>
                    <a:bodyPr/>
                    <a:lstStyle/>
                    <a:p>
                      <a:pPr algn="l" fontAlgn="ctr"/>
                      <a:endParaRPr lang="en-US" sz="1100" b="0" i="0" u="none" strike="noStrike">
                        <a:solidFill>
                          <a:srgbClr val="000000"/>
                        </a:solidFill>
                        <a:effectLst/>
                        <a:latin typeface="EYInterstate Light" panose="02000506000000020004" pitchFamily="2"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lv-LV" sz="1200" b="1" i="0" u="none" strike="noStrike">
                          <a:solidFill>
                            <a:schemeClr val="bg1"/>
                          </a:solidFill>
                          <a:effectLst/>
                          <a:latin typeface="EYInterstate Light" panose="02000506000000020004" pitchFamily="2" charset="0"/>
                        </a:rPr>
                        <a:t>397 134</a:t>
                      </a:r>
                      <a:endParaRPr lang="en-US" sz="1200" b="1" i="0" u="none" strike="noStrike">
                        <a:solidFill>
                          <a:schemeClr val="bg1"/>
                        </a:solidFill>
                        <a:effectLst/>
                        <a:latin typeface="EYInterstate Light" panose="02000506000000020004" pitchFamily="2" charset="0"/>
                      </a:endParaRPr>
                    </a:p>
                  </a:txBody>
                  <a:tcPr marL="35981" marR="35981" marT="0" marB="0" anchor="ctr">
                    <a:lnL>
                      <a:noFill/>
                    </a:lnL>
                    <a:lnR>
                      <a:noFill/>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2321181970"/>
                  </a:ext>
                </a:extLst>
              </a:tr>
            </a:tbl>
          </a:graphicData>
        </a:graphic>
      </p:graphicFrame>
      <p:sp>
        <p:nvSpPr>
          <p:cNvPr id="19" name="TextBox 18">
            <a:extLst>
              <a:ext uri="{FF2B5EF4-FFF2-40B4-BE49-F238E27FC236}">
                <a16:creationId xmlns:a16="http://schemas.microsoft.com/office/drawing/2014/main" id="{885E48DC-DCF4-583C-AA22-F4FA0F90DAC1}"/>
              </a:ext>
            </a:extLst>
          </p:cNvPr>
          <p:cNvSpPr txBox="1"/>
          <p:nvPr/>
        </p:nvSpPr>
        <p:spPr>
          <a:xfrm>
            <a:off x="8310807" y="1961006"/>
            <a:ext cx="3831653" cy="276871"/>
          </a:xfrm>
          <a:prstGeom prst="rect">
            <a:avLst/>
          </a:prstGeom>
          <a:noFill/>
        </p:spPr>
        <p:txBody>
          <a:bodyPr wrap="square">
            <a:spAutoFit/>
          </a:bodyPr>
          <a:lstStyle/>
          <a:p>
            <a:pPr defTabSz="913943">
              <a:defRPr/>
            </a:pPr>
            <a:r>
              <a:rPr lang="lv-LV" sz="1199" b="1">
                <a:solidFill>
                  <a:srgbClr val="666666"/>
                </a:solidFill>
                <a:latin typeface="EYInterstate Light"/>
              </a:rPr>
              <a:t>Indikatīvais subsīdijas apjoms Alūksnes novadā</a:t>
            </a:r>
            <a:endParaRPr lang="lv-LV" sz="1199" baseline="30000">
              <a:solidFill>
                <a:srgbClr val="FFFFFF"/>
              </a:solidFill>
              <a:latin typeface="EYInterstate Light"/>
            </a:endParaRPr>
          </a:p>
        </p:txBody>
      </p:sp>
      <p:graphicFrame>
        <p:nvGraphicFramePr>
          <p:cNvPr id="16" name="Table 15">
            <a:extLst>
              <a:ext uri="{FF2B5EF4-FFF2-40B4-BE49-F238E27FC236}">
                <a16:creationId xmlns:a16="http://schemas.microsoft.com/office/drawing/2014/main" id="{EDC2C43D-59F9-344C-4E3C-847C4EB18B8C}"/>
              </a:ext>
            </a:extLst>
          </p:cNvPr>
          <p:cNvGraphicFramePr>
            <a:graphicFrameLocks noGrp="1"/>
          </p:cNvGraphicFramePr>
          <p:nvPr>
            <p:extLst>
              <p:ext uri="{D42A27DB-BD31-4B8C-83A1-F6EECF244321}">
                <p14:modId xmlns:p14="http://schemas.microsoft.com/office/powerpoint/2010/main" val="2609050279"/>
              </p:ext>
            </p:extLst>
          </p:nvPr>
        </p:nvGraphicFramePr>
        <p:xfrm>
          <a:off x="6528499" y="4446838"/>
          <a:ext cx="5165122" cy="1645920"/>
        </p:xfrm>
        <a:graphic>
          <a:graphicData uri="http://schemas.openxmlformats.org/drawingml/2006/table">
            <a:tbl>
              <a:tblPr/>
              <a:tblGrid>
                <a:gridCol w="2804243">
                  <a:extLst>
                    <a:ext uri="{9D8B030D-6E8A-4147-A177-3AD203B41FA5}">
                      <a16:colId xmlns:a16="http://schemas.microsoft.com/office/drawing/2014/main" val="2043182606"/>
                    </a:ext>
                  </a:extLst>
                </a:gridCol>
                <a:gridCol w="1296389">
                  <a:extLst>
                    <a:ext uri="{9D8B030D-6E8A-4147-A177-3AD203B41FA5}">
                      <a16:colId xmlns:a16="http://schemas.microsoft.com/office/drawing/2014/main" val="1784801806"/>
                    </a:ext>
                  </a:extLst>
                </a:gridCol>
                <a:gridCol w="1064490">
                  <a:extLst>
                    <a:ext uri="{9D8B030D-6E8A-4147-A177-3AD203B41FA5}">
                      <a16:colId xmlns:a16="http://schemas.microsoft.com/office/drawing/2014/main" val="1621974581"/>
                    </a:ext>
                  </a:extLst>
                </a:gridCol>
              </a:tblGrid>
              <a:tr h="181926">
                <a:tc>
                  <a:txBody>
                    <a:bodyPr/>
                    <a:lstStyle/>
                    <a:p>
                      <a:pPr algn="l" fontAlgn="b"/>
                      <a:r>
                        <a:rPr lang="lv-LV" sz="1200" b="0" i="0" u="none" strike="noStrike">
                          <a:solidFill>
                            <a:srgbClr val="000000"/>
                          </a:solidFill>
                          <a:effectLst/>
                          <a:latin typeface="EYInterstate Light"/>
                        </a:rPr>
                        <a:t>Iedzīvotāju ienākumu nodokļa (IIN) likme</a:t>
                      </a:r>
                    </a:p>
                  </a:txBody>
                  <a:tcPr marL="0" marR="0" marT="0" marB="0" anchor="b">
                    <a:lnL w="19050">
                      <a:noFill/>
                    </a:lnL>
                    <a:lnR w="19050">
                      <a:noFill/>
                    </a:lnR>
                    <a:lnT w="19050">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lv-LV" sz="1200" b="0" i="0" u="none" strike="noStrike">
                          <a:solidFill>
                            <a:srgbClr val="000000"/>
                          </a:solidFill>
                          <a:effectLst/>
                          <a:latin typeface="EYInterstate Light"/>
                        </a:rPr>
                        <a:t> %</a:t>
                      </a:r>
                    </a:p>
                  </a:txBody>
                  <a:tcPr marL="0" marR="0" marT="0" marB="0" anchor="b">
                    <a:lnL w="19050">
                      <a:noFill/>
                    </a:lnL>
                    <a:lnR w="19050" cap="flat" cmpd="sng" algn="ctr">
                      <a:noFill/>
                      <a:prstDash val="solid"/>
                      <a:round/>
                      <a:headEnd type="none" w="med" len="med"/>
                      <a:tailEnd type="none" w="med" len="med"/>
                    </a:lnR>
                    <a:lnT w="19050">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lv-LV" sz="1200" b="0" i="0" u="none" strike="noStrike">
                          <a:solidFill>
                            <a:srgbClr val="000000"/>
                          </a:solidFill>
                          <a:effectLst/>
                          <a:latin typeface="EYInterstate Light"/>
                        </a:rPr>
                        <a:t>20%</a:t>
                      </a:r>
                    </a:p>
                  </a:txBody>
                  <a:tcPr marL="0" marR="3600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2040592"/>
                  </a:ext>
                </a:extLst>
              </a:tr>
              <a:tr h="363852">
                <a:tc>
                  <a:txBody>
                    <a:bodyPr/>
                    <a:lstStyle/>
                    <a:p>
                      <a:pPr algn="l" fontAlgn="b"/>
                      <a:r>
                        <a:rPr lang="lv-LV" sz="1200" b="0" i="0" u="none" strike="noStrike">
                          <a:solidFill>
                            <a:srgbClr val="000000"/>
                          </a:solidFill>
                          <a:effectLst/>
                          <a:latin typeface="EYInterstate Light"/>
                        </a:rPr>
                        <a:t>Pašvaldību IIN īpatsvars no valsts budžeta</a:t>
                      </a:r>
                    </a:p>
                  </a:txBody>
                  <a:tcPr marL="0" marR="0" marT="0" marB="0" anchor="b">
                    <a:lnL w="19050">
                      <a:noFill/>
                    </a:lnL>
                    <a:lnR w="19050">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lv-LV" sz="1200" b="0" i="0" u="none" strike="noStrike">
                          <a:solidFill>
                            <a:srgbClr val="000000"/>
                          </a:solidFill>
                          <a:effectLst/>
                          <a:latin typeface="EYInterstate Light"/>
                        </a:rPr>
                        <a:t> %</a:t>
                      </a:r>
                    </a:p>
                  </a:txBody>
                  <a:tcPr marL="0" marR="0" marT="0" marB="0" anchor="b">
                    <a:lnL w="19050">
                      <a:noFill/>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lv-LV" sz="1200" b="0" i="0" u="none" strike="noStrike">
                          <a:solidFill>
                            <a:srgbClr val="000000"/>
                          </a:solidFill>
                          <a:effectLst/>
                          <a:latin typeface="EYInterstate Light"/>
                        </a:rPr>
                        <a:t>75%</a:t>
                      </a:r>
                    </a:p>
                  </a:txBody>
                  <a:tcPr marL="0" marR="3600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7688299"/>
                  </a:ext>
                </a:extLst>
              </a:tr>
              <a:tr h="363852">
                <a:tc>
                  <a:txBody>
                    <a:bodyPr/>
                    <a:lstStyle/>
                    <a:p>
                      <a:pPr algn="l" fontAlgn="b"/>
                      <a:r>
                        <a:rPr lang="lv-LV" sz="1200" b="0" i="0" u="none" strike="noStrike">
                          <a:solidFill>
                            <a:srgbClr val="000000"/>
                          </a:solidFill>
                          <a:effectLst/>
                          <a:latin typeface="EYInterstate Light"/>
                        </a:rPr>
                        <a:t>Iedzīvotāju īpatsvars, kas PPP projekta ietvaros pārcelsies uz pašvaldību</a:t>
                      </a:r>
                    </a:p>
                  </a:txBody>
                  <a:tcPr marL="0" marR="0" marT="0" marB="0" anchor="b">
                    <a:lnL w="19050">
                      <a:noFill/>
                    </a:lnL>
                    <a:lnR w="19050">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lv-LV" sz="1200" b="0" i="0" u="none" strike="noStrike">
                          <a:solidFill>
                            <a:srgbClr val="000000"/>
                          </a:solidFill>
                          <a:effectLst/>
                          <a:latin typeface="EYInterstate Light"/>
                        </a:rPr>
                        <a:t> %</a:t>
                      </a:r>
                    </a:p>
                  </a:txBody>
                  <a:tcPr marL="0" marR="0" marT="0" marB="0" anchor="b">
                    <a:lnL w="19050">
                      <a:noFill/>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lv-LV" sz="1200" b="0" i="0" u="none" strike="noStrike">
                          <a:solidFill>
                            <a:srgbClr val="000000"/>
                          </a:solidFill>
                          <a:effectLst/>
                          <a:latin typeface="EYInterstate Light"/>
                        </a:rPr>
                        <a:t>50%</a:t>
                      </a:r>
                    </a:p>
                  </a:txBody>
                  <a:tcPr marL="0" marR="3600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8673554"/>
                  </a:ext>
                </a:extLst>
              </a:tr>
              <a:tr h="181926">
                <a:tc>
                  <a:txBody>
                    <a:bodyPr/>
                    <a:lstStyle/>
                    <a:p>
                      <a:pPr algn="l" fontAlgn="b"/>
                      <a:r>
                        <a:rPr lang="lv-LV" sz="1200" b="0" i="0" u="none" strike="noStrike">
                          <a:solidFill>
                            <a:srgbClr val="000000"/>
                          </a:solidFill>
                          <a:effectLst/>
                          <a:latin typeface="EYInterstate Light"/>
                        </a:rPr>
                        <a:t>Pieprasījums 2028. gadā</a:t>
                      </a:r>
                    </a:p>
                  </a:txBody>
                  <a:tcPr marL="0" marR="0" marT="0" marB="0" anchor="b">
                    <a:lnL w="19050">
                      <a:noFill/>
                    </a:lnL>
                    <a:lnR w="19050">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lv-LV" sz="1200" b="0" i="0" u="none" strike="noStrike">
                          <a:solidFill>
                            <a:srgbClr val="000000"/>
                          </a:solidFill>
                          <a:effectLst/>
                          <a:latin typeface="EYInterstate Light"/>
                        </a:rPr>
                        <a:t> Iedzīvotāju skaits</a:t>
                      </a:r>
                    </a:p>
                  </a:txBody>
                  <a:tcPr marL="0" marR="0" marT="0" marB="0" anchor="b">
                    <a:lnL w="19050">
                      <a:noFill/>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lv-LV" sz="1200" b="0" i="0" u="none" strike="noStrike">
                          <a:solidFill>
                            <a:srgbClr val="000000"/>
                          </a:solidFill>
                          <a:effectLst/>
                          <a:latin typeface="EYInterstate Light"/>
                        </a:rPr>
                        <a:t>124</a:t>
                      </a:r>
                    </a:p>
                  </a:txBody>
                  <a:tcPr marL="0" marR="3600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5094819"/>
                  </a:ext>
                </a:extLst>
              </a:tr>
              <a:tr h="181926">
                <a:tc>
                  <a:txBody>
                    <a:bodyPr/>
                    <a:lstStyle/>
                    <a:p>
                      <a:pPr algn="l" fontAlgn="b"/>
                      <a:r>
                        <a:rPr lang="lv-LV" sz="1200" b="0" i="0" u="none" strike="noStrike">
                          <a:solidFill>
                            <a:srgbClr val="000000"/>
                          </a:solidFill>
                          <a:effectLst/>
                          <a:latin typeface="EYInterstate Light"/>
                        </a:rPr>
                        <a:t>Vidējā bruto alga</a:t>
                      </a:r>
                    </a:p>
                  </a:txBody>
                  <a:tcPr marL="0" marR="0" marT="0" marB="0" anchor="b">
                    <a:lnL w="19050">
                      <a:noFill/>
                    </a:lnL>
                    <a:lnR w="19050">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lv-LV" sz="1200" b="0" i="0" u="none" strike="noStrike">
                          <a:solidFill>
                            <a:srgbClr val="000000"/>
                          </a:solidFill>
                          <a:effectLst/>
                          <a:latin typeface="EYInterstate Light"/>
                        </a:rPr>
                        <a:t> EUR</a:t>
                      </a:r>
                    </a:p>
                  </a:txBody>
                  <a:tcPr marL="0" marR="0" marT="0" marB="0" anchor="b">
                    <a:lnL w="19050">
                      <a:noFill/>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lv-LV" sz="1200" b="0" i="0" u="none" strike="noStrike">
                          <a:solidFill>
                            <a:srgbClr val="000000"/>
                          </a:solidFill>
                          <a:effectLst/>
                          <a:latin typeface="EYInterstate Light"/>
                        </a:rPr>
                        <a:t>1 156</a:t>
                      </a:r>
                    </a:p>
                  </a:txBody>
                  <a:tcPr marL="0" marR="3600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9344580"/>
                  </a:ext>
                </a:extLst>
              </a:tr>
              <a:tr h="363852">
                <a:tc>
                  <a:txBody>
                    <a:bodyPr/>
                    <a:lstStyle/>
                    <a:p>
                      <a:pPr algn="l" fontAlgn="b"/>
                      <a:r>
                        <a:rPr lang="lv-LV" sz="1200" b="1" i="0" u="none" strike="noStrike">
                          <a:solidFill>
                            <a:srgbClr val="000000"/>
                          </a:solidFill>
                          <a:effectLst/>
                          <a:latin typeface="EYInterstate Light"/>
                        </a:rPr>
                        <a:t>POTENCIĀLIE IEŅĒMUMI NO PIESAISTĪTAJIEM IEDZĪVOTĀJIEM</a:t>
                      </a:r>
                    </a:p>
                  </a:txBody>
                  <a:tcPr marL="0" marR="0" marT="0" marB="0" anchor="b">
                    <a:lnL w="19050">
                      <a:noFill/>
                    </a:lnL>
                    <a:lnR w="19050">
                      <a:noFill/>
                    </a:lnR>
                    <a:lnT w="952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l" fontAlgn="b"/>
                      <a:r>
                        <a:rPr lang="lv-LV" sz="1200" b="1" i="0" u="none" strike="noStrike">
                          <a:solidFill>
                            <a:srgbClr val="000000"/>
                          </a:solidFill>
                          <a:effectLst/>
                          <a:latin typeface="EYInterstate Light"/>
                        </a:rPr>
                        <a:t> EUR</a:t>
                      </a:r>
                    </a:p>
                  </a:txBody>
                  <a:tcPr marL="0" marR="0" marT="0" marB="0" anchor="ctr">
                    <a:lnL w="19050">
                      <a:noFill/>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r" fontAlgn="ctr"/>
                      <a:r>
                        <a:rPr lang="lv-LV" sz="1200" b="1" i="0" u="none" strike="noStrike">
                          <a:solidFill>
                            <a:srgbClr val="000000"/>
                          </a:solidFill>
                          <a:effectLst/>
                          <a:latin typeface="EYInterstate Light"/>
                        </a:rPr>
                        <a:t>129 010</a:t>
                      </a:r>
                    </a:p>
                  </a:txBody>
                  <a:tcPr marL="0" marR="3600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561417053"/>
                  </a:ext>
                </a:extLst>
              </a:tr>
            </a:tbl>
          </a:graphicData>
        </a:graphic>
      </p:graphicFrame>
      <p:sp>
        <p:nvSpPr>
          <p:cNvPr id="20" name="TextBox 19">
            <a:extLst>
              <a:ext uri="{FF2B5EF4-FFF2-40B4-BE49-F238E27FC236}">
                <a16:creationId xmlns:a16="http://schemas.microsoft.com/office/drawing/2014/main" id="{CACD733D-D510-5DDF-509E-D6248F01602A}"/>
              </a:ext>
            </a:extLst>
          </p:cNvPr>
          <p:cNvSpPr txBox="1"/>
          <p:nvPr/>
        </p:nvSpPr>
        <p:spPr>
          <a:xfrm>
            <a:off x="7370604" y="4098565"/>
            <a:ext cx="4454955" cy="276871"/>
          </a:xfrm>
          <a:prstGeom prst="rect">
            <a:avLst/>
          </a:prstGeom>
          <a:noFill/>
        </p:spPr>
        <p:txBody>
          <a:bodyPr wrap="square">
            <a:spAutoFit/>
          </a:bodyPr>
          <a:lstStyle/>
          <a:p>
            <a:pPr algn="r" defTabSz="913943">
              <a:defRPr/>
            </a:pPr>
            <a:r>
              <a:rPr lang="lv-LV" sz="1199" b="1">
                <a:solidFill>
                  <a:srgbClr val="666666"/>
                </a:solidFill>
                <a:latin typeface="EYInterstate Light"/>
              </a:rPr>
              <a:t>Potenciālie ieņēmumi no piesaistītajiem iedzīvotājiem</a:t>
            </a:r>
            <a:endParaRPr lang="lv-LV" sz="1199" baseline="30000">
              <a:solidFill>
                <a:srgbClr val="FFFFFF"/>
              </a:solidFill>
              <a:latin typeface="EYInterstate Light"/>
            </a:endParaRPr>
          </a:p>
        </p:txBody>
      </p:sp>
    </p:spTree>
    <p:extLst>
      <p:ext uri="{BB962C8B-B14F-4D97-AF65-F5344CB8AC3E}">
        <p14:creationId xmlns:p14="http://schemas.microsoft.com/office/powerpoint/2010/main" val="810320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420885" y="6563008"/>
            <a:ext cx="1190638" cy="179906"/>
          </a:xfrm>
        </p:spPr>
        <p:txBody>
          <a:bodyPr/>
          <a:lstStyle/>
          <a:p>
            <a:pPr>
              <a:defRPr/>
            </a:pPr>
            <a:fld id="{3A0565A9-D757-4BB2-8C24-852D836498CA}" type="datetime3">
              <a:rPr lang="en-US">
                <a:solidFill>
                  <a:srgbClr val="2E2E38"/>
                </a:solidFill>
              </a:rPr>
              <a:pPr>
                <a:defRPr/>
              </a:pPr>
              <a:t>30 August 2024</a:t>
            </a:fld>
            <a:endParaRPr lang="en-US">
              <a:solidFill>
                <a:srgbClr val="2E2E38"/>
              </a:solidFill>
            </a:endParaRPr>
          </a:p>
        </p:txBody>
      </p:sp>
      <p:sp>
        <p:nvSpPr>
          <p:cNvPr id="6" name="Slide Number Placeholder 5"/>
          <p:cNvSpPr>
            <a:spLocks noGrp="1"/>
          </p:cNvSpPr>
          <p:nvPr>
            <p:ph type="sldNum" sz="quarter" idx="12"/>
          </p:nvPr>
        </p:nvSpPr>
        <p:spPr>
          <a:xfrm>
            <a:off x="609600" y="6563008"/>
            <a:ext cx="662721" cy="179906"/>
          </a:xfrm>
        </p:spPr>
        <p:txBody>
          <a:bodyPr/>
          <a:lstStyle/>
          <a:p>
            <a:pPr>
              <a:defRPr/>
            </a:pPr>
            <a:r>
              <a:rPr lang="en-US">
                <a:solidFill>
                  <a:srgbClr val="2E2E38"/>
                </a:solidFill>
              </a:rPr>
              <a:t>Page </a:t>
            </a:r>
            <a:fld id="{F1BC30E3-FFE5-4B91-AA19-87A149EBB9EE}" type="slidenum">
              <a:rPr lang="en-US">
                <a:solidFill>
                  <a:srgbClr val="2E2E38"/>
                </a:solidFill>
              </a:rPr>
              <a:pPr>
                <a:defRPr/>
              </a:pPr>
              <a:t>17</a:t>
            </a:fld>
            <a:endParaRPr lang="en-US">
              <a:solidFill>
                <a:srgbClr val="2E2E38"/>
              </a:solidFill>
            </a:endParaRPr>
          </a:p>
        </p:txBody>
      </p:sp>
      <p:graphicFrame>
        <p:nvGraphicFramePr>
          <p:cNvPr id="9" name="Object 8"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216" imgH="216" progId="TCLayout.ActiveDocument.1">
                  <p:embed/>
                </p:oleObj>
              </mc:Choice>
              <mc:Fallback>
                <p:oleObj name="think-cell Slide" r:id="rId5" imgW="216" imgH="216" progId="TCLayout.ActiveDocument.1">
                  <p:embed/>
                  <p:pic>
                    <p:nvPicPr>
                      <p:cNvPr id="9" name="Object 8" hidden="1"/>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10" name="Rectangle 9" hidden="1"/>
          <p:cNvSpPr/>
          <p:nvPr>
            <p:custDataLst>
              <p:tags r:id="rId2"/>
            </p:custDataLst>
          </p:nvPr>
        </p:nvSpPr>
        <p:spPr>
          <a:xfrm>
            <a:off x="0" y="1785"/>
            <a:ext cx="158667" cy="158667"/>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defTabSz="913943">
              <a:lnSpc>
                <a:spcPct val="85000"/>
              </a:lnSpc>
              <a:spcBef>
                <a:spcPct val="0"/>
              </a:spcBef>
              <a:spcAft>
                <a:spcPct val="0"/>
              </a:spcAft>
              <a:defRPr/>
            </a:pPr>
            <a:endParaRPr lang="en-US" sz="2399">
              <a:solidFill>
                <a:srgbClr val="FFFFFF"/>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7" name="Rectangle 6"/>
          <p:cNvSpPr/>
          <p:nvPr/>
        </p:nvSpPr>
        <p:spPr>
          <a:xfrm>
            <a:off x="609601" y="247323"/>
            <a:ext cx="513764" cy="56227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defRPr/>
            </a:pPr>
            <a:r>
              <a:rPr lang="lv-LV" sz="1399" b="1">
                <a:solidFill>
                  <a:srgbClr val="000000"/>
                </a:solidFill>
                <a:latin typeface="EYInterstate Light"/>
              </a:rPr>
              <a:t>3.</a:t>
            </a:r>
            <a:endParaRPr lang="en-US" sz="1399" b="1">
              <a:solidFill>
                <a:srgbClr val="000000"/>
              </a:solidFill>
              <a:latin typeface="EYInterstate Light"/>
            </a:endParaRPr>
          </a:p>
        </p:txBody>
      </p:sp>
      <p:sp>
        <p:nvSpPr>
          <p:cNvPr id="5" name="Title 4">
            <a:extLst>
              <a:ext uri="{FF2B5EF4-FFF2-40B4-BE49-F238E27FC236}">
                <a16:creationId xmlns:a16="http://schemas.microsoft.com/office/drawing/2014/main" id="{2921B3F9-F22E-47BE-B1C7-918F38F4B52B}"/>
              </a:ext>
            </a:extLst>
          </p:cNvPr>
          <p:cNvSpPr>
            <a:spLocks noGrp="1"/>
          </p:cNvSpPr>
          <p:nvPr>
            <p:ph type="title"/>
          </p:nvPr>
        </p:nvSpPr>
        <p:spPr>
          <a:xfrm>
            <a:off x="1272321" y="247323"/>
            <a:ext cx="10310078" cy="549777"/>
          </a:xfrm>
        </p:spPr>
        <p:txBody>
          <a:bodyPr/>
          <a:lstStyle/>
          <a:p>
            <a:r>
              <a:rPr lang="lv-LV" sz="2000"/>
              <a:t>Alūksnes pilsētas dzīvojamā fonda uzlabošanas </a:t>
            </a:r>
            <a:r>
              <a:rPr lang="lv-LV" sz="2000" err="1"/>
              <a:t>priekšizpētē</a:t>
            </a:r>
            <a:r>
              <a:rPr lang="lv-LV" sz="2000"/>
              <a:t> identificēta Alsviķu iela 2 kā potenciālais apbūves gabals daudzdzīvokļu māju apbūvei</a:t>
            </a:r>
            <a:endParaRPr lang="en-US" sz="2000"/>
          </a:p>
        </p:txBody>
      </p:sp>
      <p:pic>
        <p:nvPicPr>
          <p:cNvPr id="8" name="Picture 7">
            <a:extLst>
              <a:ext uri="{FF2B5EF4-FFF2-40B4-BE49-F238E27FC236}">
                <a16:creationId xmlns:a16="http://schemas.microsoft.com/office/drawing/2014/main" id="{7A80B368-747B-8323-0C32-F03F4176A341}"/>
              </a:ext>
            </a:extLst>
          </p:cNvPr>
          <p:cNvPicPr>
            <a:picLocks noChangeAspect="1"/>
          </p:cNvPicPr>
          <p:nvPr/>
        </p:nvPicPr>
        <p:blipFill>
          <a:blip r:embed="rId7"/>
          <a:stretch>
            <a:fillRect/>
          </a:stretch>
        </p:blipFill>
        <p:spPr>
          <a:xfrm>
            <a:off x="609600" y="1311704"/>
            <a:ext cx="6035563" cy="4749196"/>
          </a:xfrm>
          <a:prstGeom prst="rect">
            <a:avLst/>
          </a:prstGeom>
        </p:spPr>
      </p:pic>
      <p:sp>
        <p:nvSpPr>
          <p:cNvPr id="11" name="TextBox 10">
            <a:extLst>
              <a:ext uri="{FF2B5EF4-FFF2-40B4-BE49-F238E27FC236}">
                <a16:creationId xmlns:a16="http://schemas.microsoft.com/office/drawing/2014/main" id="{32E8CDF3-C4A4-BEFD-3A3E-421C60638893}"/>
              </a:ext>
            </a:extLst>
          </p:cNvPr>
          <p:cNvSpPr txBox="1"/>
          <p:nvPr/>
        </p:nvSpPr>
        <p:spPr>
          <a:xfrm>
            <a:off x="4982185" y="1108697"/>
            <a:ext cx="1798862" cy="215444"/>
          </a:xfrm>
          <a:prstGeom prst="rect">
            <a:avLst/>
          </a:prstGeom>
          <a:noFill/>
        </p:spPr>
        <p:txBody>
          <a:bodyPr wrap="square">
            <a:spAutoFit/>
          </a:bodyPr>
          <a:lstStyle/>
          <a:p>
            <a:pPr defTabSz="913943">
              <a:defRPr/>
            </a:pPr>
            <a:r>
              <a:rPr lang="lv-LV" sz="800" b="1" err="1">
                <a:solidFill>
                  <a:srgbClr val="666666"/>
                </a:solidFill>
                <a:latin typeface="EYInterstate Light"/>
              </a:rPr>
              <a:t>Priekšizpētē</a:t>
            </a:r>
            <a:r>
              <a:rPr lang="lv-LV" sz="800" b="1">
                <a:solidFill>
                  <a:srgbClr val="666666"/>
                </a:solidFill>
                <a:latin typeface="EYInterstate Light"/>
              </a:rPr>
              <a:t> aplūkotās teritorijas</a:t>
            </a:r>
            <a:endParaRPr lang="lv-LV" sz="800">
              <a:solidFill>
                <a:srgbClr val="FFFFFF"/>
              </a:solidFill>
              <a:latin typeface="EYInterstate Light"/>
            </a:endParaRPr>
          </a:p>
        </p:txBody>
      </p:sp>
      <p:pic>
        <p:nvPicPr>
          <p:cNvPr id="12" name="Picture 11">
            <a:extLst>
              <a:ext uri="{FF2B5EF4-FFF2-40B4-BE49-F238E27FC236}">
                <a16:creationId xmlns:a16="http://schemas.microsoft.com/office/drawing/2014/main" id="{6DF019D7-7E57-6535-8C24-332A29ABEAB7}"/>
              </a:ext>
            </a:extLst>
          </p:cNvPr>
          <p:cNvPicPr>
            <a:picLocks noChangeAspect="1"/>
          </p:cNvPicPr>
          <p:nvPr/>
        </p:nvPicPr>
        <p:blipFill>
          <a:blip r:embed="rId8"/>
          <a:stretch>
            <a:fillRect/>
          </a:stretch>
        </p:blipFill>
        <p:spPr>
          <a:xfrm>
            <a:off x="6708648" y="1324141"/>
            <a:ext cx="4801352" cy="2754264"/>
          </a:xfrm>
          <a:prstGeom prst="rect">
            <a:avLst/>
          </a:prstGeom>
        </p:spPr>
      </p:pic>
      <p:sp>
        <p:nvSpPr>
          <p:cNvPr id="13" name="TextBox 12">
            <a:extLst>
              <a:ext uri="{FF2B5EF4-FFF2-40B4-BE49-F238E27FC236}">
                <a16:creationId xmlns:a16="http://schemas.microsoft.com/office/drawing/2014/main" id="{43C7FDB5-0D66-E241-3C06-B362FD6DED54}"/>
              </a:ext>
            </a:extLst>
          </p:cNvPr>
          <p:cNvSpPr txBox="1"/>
          <p:nvPr/>
        </p:nvSpPr>
        <p:spPr>
          <a:xfrm>
            <a:off x="9293098" y="4202581"/>
            <a:ext cx="2216902" cy="174187"/>
          </a:xfrm>
          <a:prstGeom prst="rect">
            <a:avLst/>
          </a:prstGeom>
          <a:noFill/>
        </p:spPr>
        <p:txBody>
          <a:bodyPr wrap="square" lIns="0" tIns="36557" rIns="0" bIns="0" rtlCol="0">
            <a:spAutoFit/>
          </a:bodyPr>
          <a:lstStyle/>
          <a:p>
            <a:pPr defTabSz="913943">
              <a:lnSpc>
                <a:spcPct val="85000"/>
              </a:lnSpc>
              <a:buClr>
                <a:srgbClr val="27ACAA"/>
              </a:buClr>
              <a:buSzPct val="70000"/>
            </a:pPr>
            <a:r>
              <a:rPr lang="lv-LV" sz="999">
                <a:solidFill>
                  <a:srgbClr val="2E2E38"/>
                </a:solidFill>
                <a:latin typeface="EYInterstate Light"/>
              </a:rPr>
              <a:t>Kadastra apzīmējums: 36010020801</a:t>
            </a:r>
          </a:p>
        </p:txBody>
      </p:sp>
      <p:sp>
        <p:nvSpPr>
          <p:cNvPr id="14" name="TextBox 13">
            <a:extLst>
              <a:ext uri="{FF2B5EF4-FFF2-40B4-BE49-F238E27FC236}">
                <a16:creationId xmlns:a16="http://schemas.microsoft.com/office/drawing/2014/main" id="{53CF0CF2-F998-18CC-99C5-4CD672A7D5DA}"/>
              </a:ext>
            </a:extLst>
          </p:cNvPr>
          <p:cNvSpPr txBox="1"/>
          <p:nvPr/>
        </p:nvSpPr>
        <p:spPr>
          <a:xfrm>
            <a:off x="10316184" y="1112871"/>
            <a:ext cx="1266215" cy="215444"/>
          </a:xfrm>
          <a:prstGeom prst="rect">
            <a:avLst/>
          </a:prstGeom>
          <a:noFill/>
        </p:spPr>
        <p:txBody>
          <a:bodyPr wrap="square">
            <a:spAutoFit/>
          </a:bodyPr>
          <a:lstStyle/>
          <a:p>
            <a:pPr defTabSz="913943">
              <a:defRPr/>
            </a:pPr>
            <a:r>
              <a:rPr lang="lv-LV" sz="800" b="1">
                <a:solidFill>
                  <a:srgbClr val="666666"/>
                </a:solidFill>
                <a:latin typeface="EYInterstate Light"/>
              </a:rPr>
              <a:t>Alsviķu iela 2, Alūksne</a:t>
            </a:r>
            <a:endParaRPr lang="lv-LV" sz="800">
              <a:solidFill>
                <a:srgbClr val="FFFFFF"/>
              </a:solidFill>
              <a:latin typeface="EYInterstate Light"/>
            </a:endParaRPr>
          </a:p>
        </p:txBody>
      </p:sp>
      <p:sp>
        <p:nvSpPr>
          <p:cNvPr id="3" name="TextBox 2">
            <a:extLst>
              <a:ext uri="{FF2B5EF4-FFF2-40B4-BE49-F238E27FC236}">
                <a16:creationId xmlns:a16="http://schemas.microsoft.com/office/drawing/2014/main" id="{069B2AEF-07C9-34C4-E9B2-3774F67F038B}"/>
              </a:ext>
            </a:extLst>
          </p:cNvPr>
          <p:cNvSpPr txBox="1"/>
          <p:nvPr/>
        </p:nvSpPr>
        <p:spPr>
          <a:xfrm>
            <a:off x="6744847" y="4500944"/>
            <a:ext cx="4728953" cy="1603516"/>
          </a:xfrm>
          <a:prstGeom prst="rect">
            <a:avLst/>
          </a:prstGeom>
          <a:noFill/>
        </p:spPr>
        <p:txBody>
          <a:bodyPr wrap="square" lIns="0" tIns="36576" rIns="0" bIns="0" rtlCol="0">
            <a:spAutoFit/>
          </a:bodyPr>
          <a:lstStyle/>
          <a:p>
            <a:pPr marL="356616" indent="-356616" algn="just">
              <a:lnSpc>
                <a:spcPct val="85000"/>
              </a:lnSpc>
              <a:spcAft>
                <a:spcPts val="600"/>
              </a:spcAft>
              <a:buClr>
                <a:schemeClr val="tx1">
                  <a:lumMod val="50000"/>
                </a:schemeClr>
              </a:buClr>
              <a:buSzPct val="70000"/>
              <a:buFont typeface="Arial" pitchFamily="34" charset="0"/>
              <a:buChar char="►"/>
            </a:pPr>
            <a:r>
              <a:rPr lang="lv-LV" sz="1200">
                <a:solidFill>
                  <a:schemeClr val="bg1"/>
                </a:solidFill>
              </a:rPr>
              <a:t>Alsviķu ielas teritorijā paredzēta jauna publiskās infrastruktūras – ceļa būvniecība, ūdenssaimniecības inženiertīklu izbūve, lietus ūdens kanalizācijas un drenāžas tīklu būvniecība.</a:t>
            </a:r>
          </a:p>
          <a:p>
            <a:pPr marL="356616" indent="-356616" algn="just">
              <a:lnSpc>
                <a:spcPct val="85000"/>
              </a:lnSpc>
              <a:spcAft>
                <a:spcPts val="600"/>
              </a:spcAft>
              <a:buClr>
                <a:schemeClr val="tx1">
                  <a:lumMod val="50000"/>
                </a:schemeClr>
              </a:buClr>
              <a:buSzPct val="70000"/>
              <a:buFont typeface="Arial" pitchFamily="34" charset="0"/>
              <a:buChar char="►"/>
            </a:pPr>
            <a:r>
              <a:rPr lang="lv-LV" sz="1200">
                <a:solidFill>
                  <a:schemeClr val="bg1"/>
                </a:solidFill>
              </a:rPr>
              <a:t>Jaunajam publiski pieejamajam ceļam līdzās paredzētas stāvvietas un publiskais apgaismojums ar video novērošanu. </a:t>
            </a:r>
          </a:p>
          <a:p>
            <a:pPr marL="356616" indent="-356616" algn="just">
              <a:lnSpc>
                <a:spcPct val="85000"/>
              </a:lnSpc>
              <a:spcAft>
                <a:spcPts val="600"/>
              </a:spcAft>
              <a:buClr>
                <a:schemeClr val="tx1">
                  <a:lumMod val="50000"/>
                </a:schemeClr>
              </a:buClr>
              <a:buSzPct val="70000"/>
              <a:buFont typeface="Arial" pitchFamily="34" charset="0"/>
              <a:buChar char="►"/>
            </a:pPr>
            <a:r>
              <a:rPr lang="lv-LV" sz="1200">
                <a:solidFill>
                  <a:schemeClr val="bg1"/>
                </a:solidFill>
              </a:rPr>
              <a:t>Plānota būvniecība ir augstas gatavības projekts – ir izstrādāts būvprojekts un būvatļaujā ir saņemta atzīme par projektēšanas nosacījumu izpildi, un 2024. gada rudens sezonā tiks uzsākti būvdarbi.</a:t>
            </a:r>
            <a:endParaRPr lang="en-US" sz="1200">
              <a:solidFill>
                <a:schemeClr val="bg1"/>
              </a:solidFill>
            </a:endParaRPr>
          </a:p>
        </p:txBody>
      </p:sp>
    </p:spTree>
    <p:extLst>
      <p:ext uri="{BB962C8B-B14F-4D97-AF65-F5344CB8AC3E}">
        <p14:creationId xmlns:p14="http://schemas.microsoft.com/office/powerpoint/2010/main" val="2860899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2F63BF-EC67-FF5D-26F3-502259310F38}"/>
              </a:ext>
            </a:extLst>
          </p:cNvPr>
          <p:cNvSpPr>
            <a:spLocks noGrp="1"/>
          </p:cNvSpPr>
          <p:nvPr>
            <p:ph type="ctrTitle"/>
          </p:nvPr>
        </p:nvSpPr>
        <p:spPr>
          <a:xfrm>
            <a:off x="727333" y="1144501"/>
            <a:ext cx="4649655" cy="1557756"/>
          </a:xfrm>
        </p:spPr>
        <p:txBody>
          <a:bodyPr/>
          <a:lstStyle/>
          <a:p>
            <a:r>
              <a:rPr lang="lv-LV">
                <a:solidFill>
                  <a:srgbClr val="2E2E38"/>
                </a:solidFill>
                <a:latin typeface="EYInterstate Light"/>
              </a:rPr>
              <a:t>ALŪKSNES NOVADS</a:t>
            </a:r>
            <a:br>
              <a:rPr lang="lv-LV" b="1">
                <a:solidFill>
                  <a:srgbClr val="2E2E38"/>
                </a:solidFill>
                <a:latin typeface="EYInterstate Light"/>
              </a:rPr>
            </a:br>
            <a:br>
              <a:rPr lang="lv-LV" b="1">
                <a:solidFill>
                  <a:srgbClr val="2E2E38"/>
                </a:solidFill>
                <a:latin typeface="EYInterstate Light"/>
              </a:rPr>
            </a:br>
            <a:r>
              <a:rPr lang="lv-LV" b="1">
                <a:solidFill>
                  <a:srgbClr val="2E2E38"/>
                </a:solidFill>
                <a:latin typeface="EYInterstate Light"/>
              </a:rPr>
              <a:t>Nākotnes pieprasījuma prognoze</a:t>
            </a:r>
            <a:endParaRPr lang="lv-LV">
              <a:cs typeface="Arial"/>
            </a:endParaRPr>
          </a:p>
        </p:txBody>
      </p:sp>
    </p:spTree>
    <p:extLst>
      <p:ext uri="{BB962C8B-B14F-4D97-AF65-F5344CB8AC3E}">
        <p14:creationId xmlns:p14="http://schemas.microsoft.com/office/powerpoint/2010/main" val="25957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420885" y="6563008"/>
            <a:ext cx="1190638" cy="179906"/>
          </a:xfrm>
        </p:spPr>
        <p:txBody>
          <a:bodyPr/>
          <a:lstStyle/>
          <a:p>
            <a:pPr>
              <a:defRPr/>
            </a:pPr>
            <a:fld id="{3A0565A9-D757-4BB2-8C24-852D836498CA}" type="datetime3">
              <a:rPr lang="en-US">
                <a:solidFill>
                  <a:srgbClr val="2E2E38"/>
                </a:solidFill>
              </a:rPr>
              <a:pPr>
                <a:defRPr/>
              </a:pPr>
              <a:t>30 August 2024</a:t>
            </a:fld>
            <a:endParaRPr lang="en-US">
              <a:solidFill>
                <a:srgbClr val="2E2E38"/>
              </a:solidFill>
            </a:endParaRPr>
          </a:p>
        </p:txBody>
      </p:sp>
      <p:sp>
        <p:nvSpPr>
          <p:cNvPr id="6" name="Slide Number Placeholder 5"/>
          <p:cNvSpPr>
            <a:spLocks noGrp="1"/>
          </p:cNvSpPr>
          <p:nvPr>
            <p:ph type="sldNum" sz="quarter" idx="12"/>
          </p:nvPr>
        </p:nvSpPr>
        <p:spPr>
          <a:xfrm>
            <a:off x="609600" y="6563008"/>
            <a:ext cx="662721" cy="179906"/>
          </a:xfrm>
        </p:spPr>
        <p:txBody>
          <a:bodyPr/>
          <a:lstStyle/>
          <a:p>
            <a:pPr>
              <a:defRPr/>
            </a:pPr>
            <a:r>
              <a:rPr lang="en-US">
                <a:solidFill>
                  <a:srgbClr val="2E2E38"/>
                </a:solidFill>
              </a:rPr>
              <a:t>Page </a:t>
            </a:r>
            <a:fld id="{F1BC30E3-FFE5-4B91-AA19-87A149EBB9EE}" type="slidenum">
              <a:rPr lang="en-US">
                <a:solidFill>
                  <a:srgbClr val="2E2E38"/>
                </a:solidFill>
              </a:rPr>
              <a:pPr>
                <a:defRPr/>
              </a:pPr>
              <a:t>19</a:t>
            </a:fld>
            <a:endParaRPr lang="en-US">
              <a:solidFill>
                <a:srgbClr val="2E2E38"/>
              </a:solidFill>
            </a:endParaRPr>
          </a:p>
        </p:txBody>
      </p:sp>
      <p:graphicFrame>
        <p:nvGraphicFramePr>
          <p:cNvPr id="9" name="Object 8"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216" imgH="216" progId="TCLayout.ActiveDocument.1">
                  <p:embed/>
                </p:oleObj>
              </mc:Choice>
              <mc:Fallback>
                <p:oleObj name="think-cell Slide" r:id="rId5" imgW="216" imgH="216" progId="TCLayout.ActiveDocument.1">
                  <p:embed/>
                  <p:pic>
                    <p:nvPicPr>
                      <p:cNvPr id="9" name="Object 8" hidden="1"/>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10" name="Rectangle 9" hidden="1"/>
          <p:cNvSpPr/>
          <p:nvPr>
            <p:custDataLst>
              <p:tags r:id="rId2"/>
            </p:custDataLst>
          </p:nvPr>
        </p:nvSpPr>
        <p:spPr>
          <a:xfrm>
            <a:off x="0" y="1785"/>
            <a:ext cx="158667" cy="158667"/>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defTabSz="913943">
              <a:lnSpc>
                <a:spcPct val="85000"/>
              </a:lnSpc>
              <a:spcBef>
                <a:spcPct val="0"/>
              </a:spcBef>
              <a:spcAft>
                <a:spcPct val="0"/>
              </a:spcAft>
              <a:defRPr/>
            </a:pPr>
            <a:endParaRPr lang="en-US" sz="2399">
              <a:solidFill>
                <a:srgbClr val="FFFFFF"/>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7" name="Rectangle 6"/>
          <p:cNvSpPr/>
          <p:nvPr/>
        </p:nvSpPr>
        <p:spPr>
          <a:xfrm>
            <a:off x="609601" y="247323"/>
            <a:ext cx="513764" cy="56227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defRPr/>
            </a:pPr>
            <a:r>
              <a:rPr lang="lv-LV" sz="1399" b="1">
                <a:solidFill>
                  <a:srgbClr val="000000"/>
                </a:solidFill>
                <a:latin typeface="EYInterstate Light"/>
              </a:rPr>
              <a:t>4.</a:t>
            </a:r>
            <a:endParaRPr lang="en-US" sz="1399" b="1">
              <a:solidFill>
                <a:srgbClr val="000000"/>
              </a:solidFill>
              <a:latin typeface="EYInterstate Light"/>
            </a:endParaRPr>
          </a:p>
        </p:txBody>
      </p:sp>
      <p:sp>
        <p:nvSpPr>
          <p:cNvPr id="5" name="Title 4">
            <a:extLst>
              <a:ext uri="{FF2B5EF4-FFF2-40B4-BE49-F238E27FC236}">
                <a16:creationId xmlns:a16="http://schemas.microsoft.com/office/drawing/2014/main" id="{2921B3F9-F22E-47BE-B1C7-918F38F4B52B}"/>
              </a:ext>
            </a:extLst>
          </p:cNvPr>
          <p:cNvSpPr>
            <a:spLocks noGrp="1"/>
          </p:cNvSpPr>
          <p:nvPr>
            <p:ph type="title"/>
          </p:nvPr>
        </p:nvSpPr>
        <p:spPr>
          <a:xfrm>
            <a:off x="1272321" y="291482"/>
            <a:ext cx="10302780" cy="562274"/>
          </a:xfrm>
        </p:spPr>
        <p:txBody>
          <a:bodyPr/>
          <a:lstStyle/>
          <a:p>
            <a:r>
              <a:rPr lang="lv-LV" sz="2000"/>
              <a:t>Nākotnes pieprasījumu pēc jauniem īres dzīvokļiem veido 3 iedzīvotāju segmenti un pieprasījuma apjoms ir 124 iedzīvotāji</a:t>
            </a:r>
            <a:endParaRPr lang="en-US" sz="2000"/>
          </a:p>
        </p:txBody>
      </p:sp>
      <p:sp>
        <p:nvSpPr>
          <p:cNvPr id="15" name="Rectangle 14">
            <a:extLst>
              <a:ext uri="{FF2B5EF4-FFF2-40B4-BE49-F238E27FC236}">
                <a16:creationId xmlns:a16="http://schemas.microsoft.com/office/drawing/2014/main" id="{FCCC928A-C083-217B-3B12-E6FD5938EDBC}"/>
              </a:ext>
            </a:extLst>
          </p:cNvPr>
          <p:cNvSpPr/>
          <p:nvPr/>
        </p:nvSpPr>
        <p:spPr>
          <a:xfrm>
            <a:off x="2934178" y="6563008"/>
            <a:ext cx="2142326" cy="2932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3943"/>
            <a:r>
              <a:rPr lang="lv-LV" sz="900">
                <a:solidFill>
                  <a:srgbClr val="2E2E38"/>
                </a:solidFill>
                <a:latin typeface="EYInterstate Light"/>
              </a:rPr>
              <a:t>Avots: CSP dati</a:t>
            </a:r>
          </a:p>
        </p:txBody>
      </p:sp>
      <p:sp>
        <p:nvSpPr>
          <p:cNvPr id="39" name="Rectangle 38">
            <a:extLst>
              <a:ext uri="{FF2B5EF4-FFF2-40B4-BE49-F238E27FC236}">
                <a16:creationId xmlns:a16="http://schemas.microsoft.com/office/drawing/2014/main" id="{3BA2450E-3546-27B9-1846-E2EF28E826E8}"/>
              </a:ext>
            </a:extLst>
          </p:cNvPr>
          <p:cNvSpPr/>
          <p:nvPr/>
        </p:nvSpPr>
        <p:spPr>
          <a:xfrm>
            <a:off x="609600" y="1074867"/>
            <a:ext cx="3028455" cy="1404108"/>
          </a:xfrm>
          <a:prstGeom prst="rect">
            <a:avLst/>
          </a:prstGeom>
          <a:solidFill>
            <a:schemeClr val="tx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spcAft>
                <a:spcPts val="600"/>
              </a:spcAft>
            </a:pPr>
            <a:r>
              <a:rPr lang="lv-LV" sz="1199" b="1">
                <a:solidFill>
                  <a:srgbClr val="2E2E38"/>
                </a:solidFill>
                <a:latin typeface="EYInterstate Light"/>
              </a:rPr>
              <a:t>48 iedzīvotāji </a:t>
            </a:r>
            <a:r>
              <a:rPr lang="lv-LV" sz="1199">
                <a:solidFill>
                  <a:srgbClr val="2E2E38"/>
                </a:solidFill>
                <a:latin typeface="EYInterstate Light"/>
              </a:rPr>
              <a:t>2023. gadā:</a:t>
            </a:r>
          </a:p>
          <a:p>
            <a:pPr marL="171364" indent="-171364" defTabSz="913943">
              <a:buClr>
                <a:srgbClr val="FFFFFF">
                  <a:lumMod val="65000"/>
                </a:srgbClr>
              </a:buClr>
              <a:buFont typeface="EYInterstate Light" panose="02000506000000020004" pitchFamily="2" charset="0"/>
              <a:buChar char="•"/>
            </a:pPr>
            <a:r>
              <a:rPr lang="lv-LV" sz="1199">
                <a:solidFill>
                  <a:srgbClr val="2E2E38"/>
                </a:solidFill>
                <a:latin typeface="EYInterstate Light"/>
              </a:rPr>
              <a:t>Nodarbināto skaits ar darba vietu Alūksnes novadā, kas īrē dzīvokli un vēlas pārcelties</a:t>
            </a:r>
          </a:p>
          <a:p>
            <a:pPr marL="171364" indent="-171364" defTabSz="913943">
              <a:buClr>
                <a:srgbClr val="FFFFFF">
                  <a:lumMod val="65000"/>
                </a:srgbClr>
              </a:buClr>
              <a:buFont typeface="EYInterstate Light" panose="02000506000000020004" pitchFamily="2" charset="0"/>
              <a:buChar char="•"/>
            </a:pPr>
            <a:r>
              <a:rPr lang="lv-LV" sz="1199">
                <a:solidFill>
                  <a:srgbClr val="2E2E38"/>
                </a:solidFill>
                <a:latin typeface="EYInterstate Light"/>
              </a:rPr>
              <a:t>T.sk. iedzīvotāji, kas ikdienā migrē uz darba vietu Alūksnē no citas pilsētas</a:t>
            </a:r>
          </a:p>
        </p:txBody>
      </p:sp>
      <p:sp>
        <p:nvSpPr>
          <p:cNvPr id="14" name="Rectangle 13">
            <a:extLst>
              <a:ext uri="{FF2B5EF4-FFF2-40B4-BE49-F238E27FC236}">
                <a16:creationId xmlns:a16="http://schemas.microsoft.com/office/drawing/2014/main" id="{386B99EB-10C9-DBD3-5833-E8100628259F}"/>
              </a:ext>
            </a:extLst>
          </p:cNvPr>
          <p:cNvSpPr/>
          <p:nvPr/>
        </p:nvSpPr>
        <p:spPr>
          <a:xfrm>
            <a:off x="2611523" y="2665690"/>
            <a:ext cx="3028455" cy="1404108"/>
          </a:xfrm>
          <a:prstGeom prst="rect">
            <a:avLst/>
          </a:prstGeom>
          <a:solidFill>
            <a:schemeClr val="tx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spcAft>
                <a:spcPts val="600"/>
              </a:spcAft>
              <a:buClr>
                <a:srgbClr val="FFFFFF">
                  <a:lumMod val="50000"/>
                </a:srgbClr>
              </a:buClr>
              <a:defRPr/>
            </a:pPr>
            <a:r>
              <a:rPr lang="lv-LV" sz="1199" b="1">
                <a:solidFill>
                  <a:srgbClr val="2E2E38"/>
                </a:solidFill>
                <a:latin typeface="EYInterstate Light"/>
              </a:rPr>
              <a:t>-6 iedzīvotāji </a:t>
            </a:r>
            <a:r>
              <a:rPr lang="lv-LV" sz="1199">
                <a:solidFill>
                  <a:srgbClr val="2E2E38"/>
                </a:solidFill>
                <a:latin typeface="EYInterstate Light"/>
              </a:rPr>
              <a:t>mērķa grupā</a:t>
            </a:r>
          </a:p>
          <a:p>
            <a:pPr marL="171364" indent="-171364" defTabSz="913943">
              <a:buClr>
                <a:srgbClr val="FFFFFF">
                  <a:lumMod val="50000"/>
                </a:srgbClr>
              </a:buClr>
              <a:buFont typeface="EYInterstate Light" panose="02000506000000020004" pitchFamily="2" charset="0"/>
              <a:buChar char="•"/>
              <a:defRPr/>
            </a:pPr>
            <a:r>
              <a:rPr lang="lv-LV" sz="1199">
                <a:solidFill>
                  <a:srgbClr val="2E2E38"/>
                </a:solidFill>
                <a:latin typeface="EYInterstate Light"/>
              </a:rPr>
              <a:t>Modelēts, ka līdz 2028. gadam Alūksnes novadā darbaspējas vecumā esošo iedzīvotāju skaits </a:t>
            </a:r>
            <a:r>
              <a:rPr lang="lv-LV" sz="1199" b="1">
                <a:solidFill>
                  <a:srgbClr val="2E2E38"/>
                </a:solidFill>
                <a:latin typeface="EYInterstate Light"/>
              </a:rPr>
              <a:t>samazināsies par 12,4% </a:t>
            </a:r>
          </a:p>
        </p:txBody>
      </p:sp>
      <p:sp>
        <p:nvSpPr>
          <p:cNvPr id="20" name="Rectangle 19">
            <a:extLst>
              <a:ext uri="{FF2B5EF4-FFF2-40B4-BE49-F238E27FC236}">
                <a16:creationId xmlns:a16="http://schemas.microsoft.com/office/drawing/2014/main" id="{66946E01-3AD0-741A-F5CA-2C66A7469D08}"/>
              </a:ext>
            </a:extLst>
          </p:cNvPr>
          <p:cNvSpPr/>
          <p:nvPr/>
        </p:nvSpPr>
        <p:spPr>
          <a:xfrm>
            <a:off x="8654791" y="5483661"/>
            <a:ext cx="3028455" cy="899531"/>
          </a:xfrm>
          <a:prstGeom prst="rect">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r>
              <a:rPr lang="lv-LV" sz="1199" b="1">
                <a:solidFill>
                  <a:srgbClr val="2E2E38"/>
                </a:solidFill>
                <a:latin typeface="EYInterstate Light"/>
              </a:rPr>
              <a:t>124 iedzīvotāji</a:t>
            </a:r>
          </a:p>
        </p:txBody>
      </p:sp>
      <p:cxnSp>
        <p:nvCxnSpPr>
          <p:cNvPr id="44" name="Connector: Elbow 43">
            <a:extLst>
              <a:ext uri="{FF2B5EF4-FFF2-40B4-BE49-F238E27FC236}">
                <a16:creationId xmlns:a16="http://schemas.microsoft.com/office/drawing/2014/main" id="{150178EA-C58A-3234-D734-F36733C53B96}"/>
              </a:ext>
            </a:extLst>
          </p:cNvPr>
          <p:cNvCxnSpPr>
            <a:cxnSpLocks/>
            <a:stCxn id="39" idx="2"/>
            <a:endCxn id="14" idx="1"/>
          </p:cNvCxnSpPr>
          <p:nvPr/>
        </p:nvCxnSpPr>
        <p:spPr>
          <a:xfrm rot="16200000" flipH="1">
            <a:off x="1923291" y="2679511"/>
            <a:ext cx="888769" cy="487695"/>
          </a:xfrm>
          <a:prstGeom prst="bentConnector2">
            <a:avLst/>
          </a:prstGeom>
          <a:ln w="952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D64AD2AC-92F8-FDE6-3D41-E495DCDA930D}"/>
              </a:ext>
            </a:extLst>
          </p:cNvPr>
          <p:cNvCxnSpPr>
            <a:cxnSpLocks/>
            <a:stCxn id="14" idx="2"/>
            <a:endCxn id="8" idx="1"/>
          </p:cNvCxnSpPr>
          <p:nvPr/>
        </p:nvCxnSpPr>
        <p:spPr>
          <a:xfrm rot="16200000" flipH="1">
            <a:off x="4286682" y="3908866"/>
            <a:ext cx="767392" cy="1089255"/>
          </a:xfrm>
          <a:prstGeom prst="bentConnector2">
            <a:avLst/>
          </a:prstGeom>
          <a:ln w="952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Plus Sign 47">
            <a:extLst>
              <a:ext uri="{FF2B5EF4-FFF2-40B4-BE49-F238E27FC236}">
                <a16:creationId xmlns:a16="http://schemas.microsoft.com/office/drawing/2014/main" id="{E323CD15-A766-2004-3979-DD03E666227D}"/>
              </a:ext>
            </a:extLst>
          </p:cNvPr>
          <p:cNvSpPr/>
          <p:nvPr/>
        </p:nvSpPr>
        <p:spPr>
          <a:xfrm>
            <a:off x="4125750" y="4326170"/>
            <a:ext cx="418438" cy="461099"/>
          </a:xfrm>
          <a:prstGeom prst="mathPlus">
            <a:avLst>
              <a:gd name="adj1" fmla="val 8959"/>
            </a:avLst>
          </a:prstGeom>
          <a:solidFill>
            <a:schemeClr val="tx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endParaRPr lang="lv-LV" sz="1199">
              <a:solidFill>
                <a:srgbClr val="FFFFFF"/>
              </a:solidFill>
              <a:latin typeface="EYInterstate Light"/>
            </a:endParaRPr>
          </a:p>
        </p:txBody>
      </p:sp>
      <p:sp>
        <p:nvSpPr>
          <p:cNvPr id="54" name="Plus Sign 53">
            <a:extLst>
              <a:ext uri="{FF2B5EF4-FFF2-40B4-BE49-F238E27FC236}">
                <a16:creationId xmlns:a16="http://schemas.microsoft.com/office/drawing/2014/main" id="{9590A4DF-8D48-5AE5-F393-16B76C537CC1}"/>
              </a:ext>
            </a:extLst>
          </p:cNvPr>
          <p:cNvSpPr/>
          <p:nvPr/>
        </p:nvSpPr>
        <p:spPr>
          <a:xfrm>
            <a:off x="2123827" y="2800103"/>
            <a:ext cx="418438" cy="461099"/>
          </a:xfrm>
          <a:prstGeom prst="mathPlus">
            <a:avLst>
              <a:gd name="adj1" fmla="val 8959"/>
            </a:avLst>
          </a:prstGeom>
          <a:solidFill>
            <a:schemeClr val="tx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endParaRPr lang="lv-LV" sz="1199">
              <a:solidFill>
                <a:srgbClr val="FFFFFF"/>
              </a:solidFill>
              <a:latin typeface="EYInterstate Light"/>
            </a:endParaRPr>
          </a:p>
        </p:txBody>
      </p:sp>
      <p:sp>
        <p:nvSpPr>
          <p:cNvPr id="55" name="Rectangle 54">
            <a:extLst>
              <a:ext uri="{FF2B5EF4-FFF2-40B4-BE49-F238E27FC236}">
                <a16:creationId xmlns:a16="http://schemas.microsoft.com/office/drawing/2014/main" id="{B8C1A3FA-3D2F-7401-546E-80EB0B6E7747}"/>
              </a:ext>
            </a:extLst>
          </p:cNvPr>
          <p:cNvSpPr/>
          <p:nvPr/>
        </p:nvSpPr>
        <p:spPr>
          <a:xfrm>
            <a:off x="3302493" y="2367253"/>
            <a:ext cx="2429212" cy="2330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r" defTabSz="913943"/>
            <a:r>
              <a:rPr lang="lv-LV" sz="1199">
                <a:solidFill>
                  <a:srgbClr val="2E2E38"/>
                </a:solidFill>
                <a:latin typeface="EYInterstate Light"/>
              </a:rPr>
              <a:t>Prognozētās darbspējīgo iedzīvotāju skaita izmaiņas</a:t>
            </a:r>
          </a:p>
        </p:txBody>
      </p:sp>
      <p:sp>
        <p:nvSpPr>
          <p:cNvPr id="58" name="Rectangle 57">
            <a:extLst>
              <a:ext uri="{FF2B5EF4-FFF2-40B4-BE49-F238E27FC236}">
                <a16:creationId xmlns:a16="http://schemas.microsoft.com/office/drawing/2014/main" id="{D0FB7D24-1233-AF2D-5152-835D4E931508}"/>
              </a:ext>
            </a:extLst>
          </p:cNvPr>
          <p:cNvSpPr/>
          <p:nvPr/>
        </p:nvSpPr>
        <p:spPr>
          <a:xfrm>
            <a:off x="8700821" y="5188792"/>
            <a:ext cx="3087514" cy="25641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r>
              <a:rPr lang="lv-LV" sz="1199" b="1">
                <a:solidFill>
                  <a:srgbClr val="2E2E38"/>
                </a:solidFill>
                <a:latin typeface="EYInterstate Light"/>
              </a:rPr>
              <a:t>Pieprasījums pēc jauniem īres dzīvokļiem 2028. gadā</a:t>
            </a:r>
          </a:p>
        </p:txBody>
      </p:sp>
      <p:sp>
        <p:nvSpPr>
          <p:cNvPr id="8" name="Rectangle 7">
            <a:extLst>
              <a:ext uri="{FF2B5EF4-FFF2-40B4-BE49-F238E27FC236}">
                <a16:creationId xmlns:a16="http://schemas.microsoft.com/office/drawing/2014/main" id="{B5FFFEAB-3C80-B918-B2DB-5D4D655E8CA2}"/>
              </a:ext>
            </a:extLst>
          </p:cNvPr>
          <p:cNvSpPr/>
          <p:nvPr/>
        </p:nvSpPr>
        <p:spPr>
          <a:xfrm>
            <a:off x="5215006" y="4135136"/>
            <a:ext cx="3028455" cy="1404108"/>
          </a:xfrm>
          <a:prstGeom prst="rect">
            <a:avLst/>
          </a:prstGeom>
          <a:solidFill>
            <a:schemeClr val="tx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spcAft>
                <a:spcPts val="600"/>
              </a:spcAft>
              <a:buClr>
                <a:srgbClr val="FFFFFF">
                  <a:lumMod val="50000"/>
                </a:srgbClr>
              </a:buClr>
              <a:defRPr/>
            </a:pPr>
            <a:r>
              <a:rPr lang="lv-LV" sz="1199" b="1">
                <a:solidFill>
                  <a:srgbClr val="2E2E38"/>
                </a:solidFill>
                <a:latin typeface="EYInterstate Light"/>
              </a:rPr>
              <a:t>+82 iedzīvotāji </a:t>
            </a:r>
            <a:r>
              <a:rPr lang="lv-LV" sz="1199">
                <a:solidFill>
                  <a:srgbClr val="2E2E38"/>
                </a:solidFill>
                <a:latin typeface="EYInterstate Light"/>
              </a:rPr>
              <a:t>mērķa grupā</a:t>
            </a:r>
          </a:p>
          <a:p>
            <a:pPr marL="171364" indent="-171364" defTabSz="913943">
              <a:buClr>
                <a:srgbClr val="FFFFFF">
                  <a:lumMod val="50000"/>
                </a:srgbClr>
              </a:buClr>
              <a:buFont typeface="EYInterstate Light" panose="02000506000000020004" pitchFamily="2" charset="0"/>
              <a:buChar char="•"/>
              <a:defRPr/>
            </a:pPr>
            <a:r>
              <a:rPr lang="lv-LV" sz="1199">
                <a:solidFill>
                  <a:srgbClr val="2E2E38"/>
                </a:solidFill>
                <a:latin typeface="EYInterstate Light"/>
              </a:rPr>
              <a:t>No pašvaldības šobrīd apzinātās vajadzības uzņēmējiem, NBS struktūrvienībām un jaunajiem speciālistiem būs nepieciešami </a:t>
            </a:r>
            <a:r>
              <a:rPr lang="lv-LV" sz="1199" b="1">
                <a:solidFill>
                  <a:srgbClr val="2E2E38"/>
                </a:solidFill>
                <a:latin typeface="EYInterstate Light"/>
              </a:rPr>
              <a:t>vismaz 60 īres dzīvokļi</a:t>
            </a:r>
          </a:p>
        </p:txBody>
      </p:sp>
      <p:cxnSp>
        <p:nvCxnSpPr>
          <p:cNvPr id="12" name="Connector: Elbow 11">
            <a:extLst>
              <a:ext uri="{FF2B5EF4-FFF2-40B4-BE49-F238E27FC236}">
                <a16:creationId xmlns:a16="http://schemas.microsoft.com/office/drawing/2014/main" id="{8D28DB88-B2F4-5668-0D3A-D19C294E4F58}"/>
              </a:ext>
            </a:extLst>
          </p:cNvPr>
          <p:cNvCxnSpPr>
            <a:cxnSpLocks/>
            <a:stCxn id="8" idx="2"/>
            <a:endCxn id="20" idx="1"/>
          </p:cNvCxnSpPr>
          <p:nvPr/>
        </p:nvCxnSpPr>
        <p:spPr>
          <a:xfrm rot="16200000" flipH="1">
            <a:off x="7494921" y="4773556"/>
            <a:ext cx="394183" cy="1925557"/>
          </a:xfrm>
          <a:prstGeom prst="bentConnector2">
            <a:avLst/>
          </a:prstGeom>
          <a:ln w="952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Plus Sign 16">
            <a:extLst>
              <a:ext uri="{FF2B5EF4-FFF2-40B4-BE49-F238E27FC236}">
                <a16:creationId xmlns:a16="http://schemas.microsoft.com/office/drawing/2014/main" id="{F90B16BA-EB75-A56F-431C-2B6F00C04B1D}"/>
              </a:ext>
            </a:extLst>
          </p:cNvPr>
          <p:cNvSpPr/>
          <p:nvPr/>
        </p:nvSpPr>
        <p:spPr>
          <a:xfrm>
            <a:off x="6695090" y="5506824"/>
            <a:ext cx="418438" cy="461099"/>
          </a:xfrm>
          <a:prstGeom prst="mathPlus">
            <a:avLst>
              <a:gd name="adj1" fmla="val 8959"/>
            </a:avLst>
          </a:prstGeom>
          <a:solidFill>
            <a:schemeClr val="tx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endParaRPr lang="lv-LV" sz="1199">
              <a:solidFill>
                <a:srgbClr val="FFFFFF"/>
              </a:solidFill>
              <a:latin typeface="EYInterstate Light"/>
            </a:endParaRPr>
          </a:p>
        </p:txBody>
      </p:sp>
      <p:sp>
        <p:nvSpPr>
          <p:cNvPr id="18" name="Rectangle 17">
            <a:extLst>
              <a:ext uri="{FF2B5EF4-FFF2-40B4-BE49-F238E27FC236}">
                <a16:creationId xmlns:a16="http://schemas.microsoft.com/office/drawing/2014/main" id="{E4ACA69E-C678-EC08-370C-2B7DA905A9AD}"/>
              </a:ext>
            </a:extLst>
          </p:cNvPr>
          <p:cNvSpPr/>
          <p:nvPr/>
        </p:nvSpPr>
        <p:spPr>
          <a:xfrm>
            <a:off x="5880521" y="3917167"/>
            <a:ext cx="2429212" cy="2330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r" defTabSz="913943"/>
            <a:r>
              <a:rPr lang="lv-LV" sz="1199">
                <a:solidFill>
                  <a:srgbClr val="2E2E38"/>
                </a:solidFill>
                <a:latin typeface="EYInterstate Light"/>
              </a:rPr>
              <a:t>Apzinātās uzņēmēju vajadzības</a:t>
            </a:r>
          </a:p>
        </p:txBody>
      </p:sp>
    </p:spTree>
    <p:extLst>
      <p:ext uri="{BB962C8B-B14F-4D97-AF65-F5344CB8AC3E}">
        <p14:creationId xmlns:p14="http://schemas.microsoft.com/office/powerpoint/2010/main" val="3649161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831" y="420462"/>
            <a:ext cx="10297417" cy="267497"/>
          </a:xfrm>
        </p:spPr>
        <p:txBody>
          <a:bodyPr vert="horz">
            <a:noAutofit/>
          </a:bodyPr>
          <a:lstStyle/>
          <a:p>
            <a:r>
              <a:rPr lang="lv-LV" sz="2000"/>
              <a:t>Satura rādītājs</a:t>
            </a:r>
            <a:endParaRPr lang="en-US" sz="2000"/>
          </a:p>
        </p:txBody>
      </p:sp>
      <p:graphicFrame>
        <p:nvGraphicFramePr>
          <p:cNvPr id="9" name="Object 8" hidden="1"/>
          <p:cNvGraphicFramePr>
            <a:graphicFrameLocks noChangeAspect="1"/>
          </p:cNvGraphicFramePr>
          <p:nvPr>
            <p:custDataLst>
              <p:tags r:id="rId1"/>
            </p:custDataLst>
          </p:nvPr>
        </p:nvGraphicFramePr>
        <p:xfrm>
          <a:off x="4761" y="5157"/>
          <a:ext cx="1586" cy="1586"/>
        </p:xfrm>
        <a:graphic>
          <a:graphicData uri="http://schemas.openxmlformats.org/presentationml/2006/ole">
            <mc:AlternateContent xmlns:mc="http://schemas.openxmlformats.org/markup-compatibility/2006">
              <mc:Choice xmlns:v="urn:schemas-microsoft-com:vml" Requires="v">
                <p:oleObj name="think-cell Slide" r:id="rId5" imgW="216" imgH="216" progId="TCLayout.ActiveDocument.1">
                  <p:embed/>
                </p:oleObj>
              </mc:Choice>
              <mc:Fallback>
                <p:oleObj name="think-cell Slide" r:id="rId5" imgW="216" imgH="216" progId="TCLayout.ActiveDocument.1">
                  <p:embed/>
                  <p:pic>
                    <p:nvPicPr>
                      <p:cNvPr id="9" name="Object 8" hidden="1"/>
                      <p:cNvPicPr/>
                      <p:nvPr/>
                    </p:nvPicPr>
                    <p:blipFill>
                      <a:blip r:embed="rId6"/>
                      <a:stretch>
                        <a:fillRect/>
                      </a:stretch>
                    </p:blipFill>
                    <p:spPr>
                      <a:xfrm>
                        <a:off x="4761" y="5157"/>
                        <a:ext cx="1586" cy="1586"/>
                      </a:xfrm>
                      <a:prstGeom prst="rect">
                        <a:avLst/>
                      </a:prstGeom>
                    </p:spPr>
                  </p:pic>
                </p:oleObj>
              </mc:Fallback>
            </mc:AlternateContent>
          </a:graphicData>
        </a:graphic>
      </p:graphicFrame>
      <p:sp>
        <p:nvSpPr>
          <p:cNvPr id="10" name="Rectangle 9" hidden="1"/>
          <p:cNvSpPr/>
          <p:nvPr>
            <p:custDataLst>
              <p:tags r:id="rId2"/>
            </p:custDataLst>
          </p:nvPr>
        </p:nvSpPr>
        <p:spPr>
          <a:xfrm>
            <a:off x="3175" y="3571"/>
            <a:ext cx="158584" cy="158584"/>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defTabSz="913486">
              <a:lnSpc>
                <a:spcPct val="85000"/>
              </a:lnSpc>
              <a:spcBef>
                <a:spcPct val="0"/>
              </a:spcBef>
              <a:spcAft>
                <a:spcPct val="0"/>
              </a:spcAft>
              <a:defRPr/>
            </a:pPr>
            <a:endParaRPr lang="en-US" sz="2398">
              <a:solidFill>
                <a:srgbClr val="FFFFFF"/>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7" name="Rectangle 6"/>
          <p:cNvSpPr/>
          <p:nvPr/>
        </p:nvSpPr>
        <p:spPr>
          <a:xfrm>
            <a:off x="612457" y="297463"/>
            <a:ext cx="513497" cy="513497"/>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486">
              <a:defRPr/>
            </a:pPr>
            <a:endParaRPr lang="en-US" sz="1798" b="1">
              <a:solidFill>
                <a:srgbClr val="000000"/>
              </a:solidFill>
              <a:latin typeface="EYInterstate Light"/>
            </a:endParaRPr>
          </a:p>
        </p:txBody>
      </p:sp>
      <p:sp>
        <p:nvSpPr>
          <p:cNvPr id="3" name="Rectangle 2">
            <a:extLst>
              <a:ext uri="{FF2B5EF4-FFF2-40B4-BE49-F238E27FC236}">
                <a16:creationId xmlns:a16="http://schemas.microsoft.com/office/drawing/2014/main" id="{1C22176A-FF68-408A-B5DE-7D0152667C80}"/>
              </a:ext>
            </a:extLst>
          </p:cNvPr>
          <p:cNvSpPr/>
          <p:nvPr/>
        </p:nvSpPr>
        <p:spPr>
          <a:xfrm>
            <a:off x="614343" y="1479128"/>
            <a:ext cx="3571165" cy="126258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913486">
              <a:defRPr/>
            </a:pPr>
            <a:r>
              <a:rPr lang="lv-LV" sz="1799" b="1">
                <a:solidFill>
                  <a:srgbClr val="2E2E38"/>
                </a:solidFill>
                <a:latin typeface="EYInterstate Light"/>
              </a:rPr>
              <a:t>Kopsavilkums: Iedzīvotāju maksātspēja un esošais pieprasījums pēc jauniem īres dzīvokļiem</a:t>
            </a:r>
            <a:endParaRPr lang="en-US" sz="1799" b="1">
              <a:solidFill>
                <a:srgbClr val="2E2E38"/>
              </a:solidFill>
              <a:latin typeface="EYInterstate Light"/>
            </a:endParaRPr>
          </a:p>
        </p:txBody>
      </p:sp>
      <p:sp>
        <p:nvSpPr>
          <p:cNvPr id="34" name="Rectangle 33">
            <a:extLst>
              <a:ext uri="{FF2B5EF4-FFF2-40B4-BE49-F238E27FC236}">
                <a16:creationId xmlns:a16="http://schemas.microsoft.com/office/drawing/2014/main" id="{1C22176A-FF68-408A-B5DE-7D0152667C80}"/>
              </a:ext>
            </a:extLst>
          </p:cNvPr>
          <p:cNvSpPr/>
          <p:nvPr/>
        </p:nvSpPr>
        <p:spPr>
          <a:xfrm>
            <a:off x="4324582" y="1479127"/>
            <a:ext cx="7247666" cy="1257808"/>
          </a:xfrm>
          <a:prstGeom prst="rect">
            <a:avLst/>
          </a:prstGeom>
          <a:solidFill>
            <a:schemeClr val="tx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79820" indent="-285464" defTabSz="913486">
              <a:buSzPct val="75000"/>
              <a:buFont typeface="Arial" panose="020B0604020202020204" pitchFamily="34" charset="0"/>
              <a:buChar char="►"/>
              <a:defRPr/>
            </a:pPr>
            <a:r>
              <a:rPr lang="lv-LV" sz="1799">
                <a:solidFill>
                  <a:srgbClr val="2E2E38"/>
                </a:solidFill>
                <a:latin typeface="EYInterstate Light"/>
              </a:rPr>
              <a:t>Dzīvokļu piedāvājums</a:t>
            </a:r>
          </a:p>
          <a:p>
            <a:pPr marL="179820" indent="-285464" defTabSz="913486">
              <a:buSzPct val="75000"/>
              <a:buFont typeface="Arial" panose="020B0604020202020204" pitchFamily="34" charset="0"/>
              <a:buChar char="►"/>
              <a:defRPr/>
            </a:pPr>
            <a:r>
              <a:rPr lang="lv-LV" sz="1799">
                <a:solidFill>
                  <a:srgbClr val="2E2E38"/>
                </a:solidFill>
                <a:latin typeface="EYInterstate Light"/>
              </a:rPr>
              <a:t>Pieprasījums</a:t>
            </a:r>
          </a:p>
          <a:p>
            <a:pPr marL="179820" indent="-285464" defTabSz="913486">
              <a:buSzPct val="75000"/>
              <a:buFont typeface="Arial" panose="020B0604020202020204" pitchFamily="34" charset="0"/>
              <a:buChar char="►"/>
              <a:defRPr/>
            </a:pPr>
            <a:r>
              <a:rPr lang="lv-LV" sz="1799">
                <a:solidFill>
                  <a:srgbClr val="2E2E38"/>
                </a:solidFill>
                <a:latin typeface="EYInterstate Light"/>
              </a:rPr>
              <a:t>Maksātspējas analīze</a:t>
            </a:r>
          </a:p>
        </p:txBody>
      </p:sp>
      <p:sp>
        <p:nvSpPr>
          <p:cNvPr id="25" name="TextBox 24">
            <a:extLst>
              <a:ext uri="{FF2B5EF4-FFF2-40B4-BE49-F238E27FC236}">
                <a16:creationId xmlns:a16="http://schemas.microsoft.com/office/drawing/2014/main" id="{6C2242DC-2F52-46C0-BB37-8F71B7B405C6}"/>
              </a:ext>
            </a:extLst>
          </p:cNvPr>
          <p:cNvSpPr txBox="1"/>
          <p:nvPr/>
        </p:nvSpPr>
        <p:spPr>
          <a:xfrm>
            <a:off x="612455" y="957509"/>
            <a:ext cx="10967090" cy="319174"/>
          </a:xfrm>
          <a:prstGeom prst="rect">
            <a:avLst/>
          </a:prstGeom>
          <a:solidFill>
            <a:schemeClr val="tx1">
              <a:lumMod val="95000"/>
            </a:schemeClr>
          </a:solidFill>
        </p:spPr>
        <p:txBody>
          <a:bodyPr wrap="square" lIns="71926" tIns="36538" rIns="71926" bIns="35962" rtlCol="0" anchor="ctr">
            <a:spAutoFit/>
          </a:bodyPr>
          <a:lstStyle/>
          <a:p>
            <a:pPr defTabSz="913486">
              <a:spcBef>
                <a:spcPts val="300"/>
              </a:spcBef>
              <a:spcAft>
                <a:spcPts val="300"/>
              </a:spcAft>
              <a:buClr>
                <a:srgbClr val="27ACAA"/>
              </a:buClr>
              <a:buSzPct val="70000"/>
              <a:defRPr/>
            </a:pPr>
            <a:endParaRPr lang="en-US" sz="1598" b="1">
              <a:solidFill>
                <a:srgbClr val="000000">
                  <a:lumMod val="75000"/>
                  <a:lumOff val="25000"/>
                </a:srgbClr>
              </a:solidFill>
              <a:latin typeface="EYInterstate Light"/>
            </a:endParaRPr>
          </a:p>
        </p:txBody>
      </p:sp>
      <p:sp>
        <p:nvSpPr>
          <p:cNvPr id="11" name="Rectangle 10">
            <a:extLst>
              <a:ext uri="{FF2B5EF4-FFF2-40B4-BE49-F238E27FC236}">
                <a16:creationId xmlns:a16="http://schemas.microsoft.com/office/drawing/2014/main" id="{1104860D-0AE2-76DC-9759-38655A1024C0}"/>
              </a:ext>
            </a:extLst>
          </p:cNvPr>
          <p:cNvSpPr/>
          <p:nvPr/>
        </p:nvSpPr>
        <p:spPr>
          <a:xfrm>
            <a:off x="612454" y="2791041"/>
            <a:ext cx="3571164" cy="1280191"/>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913486">
              <a:defRPr/>
            </a:pPr>
            <a:r>
              <a:rPr lang="lv-LV" sz="1799" b="1">
                <a:solidFill>
                  <a:srgbClr val="2E2E38"/>
                </a:solidFill>
                <a:latin typeface="EYInterstate Light"/>
              </a:rPr>
              <a:t>Statistikas datu analīze</a:t>
            </a:r>
            <a:endParaRPr lang="en-US" sz="1799" b="1">
              <a:solidFill>
                <a:srgbClr val="2E2E38"/>
              </a:solidFill>
              <a:latin typeface="EYInterstate Light"/>
            </a:endParaRPr>
          </a:p>
        </p:txBody>
      </p:sp>
      <p:sp>
        <p:nvSpPr>
          <p:cNvPr id="12" name="Rectangle 11">
            <a:extLst>
              <a:ext uri="{FF2B5EF4-FFF2-40B4-BE49-F238E27FC236}">
                <a16:creationId xmlns:a16="http://schemas.microsoft.com/office/drawing/2014/main" id="{94BF4EBE-1E60-923C-D1CD-34E7D22C8277}"/>
              </a:ext>
            </a:extLst>
          </p:cNvPr>
          <p:cNvSpPr/>
          <p:nvPr/>
        </p:nvSpPr>
        <p:spPr>
          <a:xfrm>
            <a:off x="4322694" y="2791257"/>
            <a:ext cx="7249554" cy="1275349"/>
          </a:xfrm>
          <a:prstGeom prst="rect">
            <a:avLst/>
          </a:prstGeom>
          <a:solidFill>
            <a:schemeClr val="tx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79820" indent="-285464" defTabSz="913486">
              <a:buSzPct val="75000"/>
              <a:buFont typeface="Arial" panose="020B0604020202020204" pitchFamily="34" charset="0"/>
              <a:buChar char="►"/>
              <a:defRPr/>
            </a:pPr>
            <a:r>
              <a:rPr lang="lv-LV" sz="1799">
                <a:solidFill>
                  <a:srgbClr val="2E2E38"/>
                </a:solidFill>
                <a:latin typeface="EYInterstate Light"/>
              </a:rPr>
              <a:t>Dzīvojamais fonds</a:t>
            </a:r>
          </a:p>
          <a:p>
            <a:pPr marL="179820" indent="-285464" defTabSz="913486">
              <a:buSzPct val="75000"/>
              <a:buFont typeface="Arial" panose="020B0604020202020204" pitchFamily="34" charset="0"/>
              <a:buChar char="►"/>
              <a:defRPr/>
            </a:pPr>
            <a:r>
              <a:rPr lang="lv-LV" sz="1799">
                <a:solidFill>
                  <a:srgbClr val="2E2E38"/>
                </a:solidFill>
                <a:latin typeface="EYInterstate Light"/>
              </a:rPr>
              <a:t>Migrācija</a:t>
            </a:r>
          </a:p>
          <a:p>
            <a:pPr marL="179820" indent="-285464" defTabSz="913486">
              <a:buSzPct val="75000"/>
              <a:buFont typeface="Arial" panose="020B0604020202020204" pitchFamily="34" charset="0"/>
              <a:buChar char="►"/>
              <a:defRPr/>
            </a:pPr>
            <a:r>
              <a:rPr lang="lv-LV" sz="1799">
                <a:solidFill>
                  <a:srgbClr val="2E2E38"/>
                </a:solidFill>
                <a:latin typeface="EYInterstate Light"/>
              </a:rPr>
              <a:t>Demogrāfiskā statistika</a:t>
            </a:r>
          </a:p>
          <a:p>
            <a:pPr marL="179820" indent="-285464" defTabSz="913486">
              <a:buSzPct val="75000"/>
              <a:buFont typeface="Arial" panose="020B0604020202020204" pitchFamily="34" charset="0"/>
              <a:buChar char="►"/>
              <a:defRPr/>
            </a:pPr>
            <a:r>
              <a:rPr lang="lv-LV" sz="1799">
                <a:solidFill>
                  <a:srgbClr val="2E2E38"/>
                </a:solidFill>
                <a:latin typeface="EYInterstate Light"/>
              </a:rPr>
              <a:t>Ekonomiskā statistika</a:t>
            </a:r>
          </a:p>
        </p:txBody>
      </p:sp>
      <p:sp>
        <p:nvSpPr>
          <p:cNvPr id="4" name="Rectangle 3">
            <a:extLst>
              <a:ext uri="{FF2B5EF4-FFF2-40B4-BE49-F238E27FC236}">
                <a16:creationId xmlns:a16="http://schemas.microsoft.com/office/drawing/2014/main" id="{8194629C-D79F-8F91-148B-EE539ADE9492}"/>
              </a:ext>
            </a:extLst>
          </p:cNvPr>
          <p:cNvSpPr/>
          <p:nvPr/>
        </p:nvSpPr>
        <p:spPr>
          <a:xfrm>
            <a:off x="619751" y="4120562"/>
            <a:ext cx="3571164" cy="1416747"/>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913486">
              <a:defRPr/>
            </a:pPr>
            <a:r>
              <a:rPr lang="lv-LV" sz="1799" b="1">
                <a:solidFill>
                  <a:srgbClr val="2E2E38"/>
                </a:solidFill>
                <a:latin typeface="EYInterstate Light"/>
              </a:rPr>
              <a:t>Pašvaldību vajadzības un potenciālā iesaiste</a:t>
            </a:r>
            <a:endParaRPr lang="en-US" sz="1799" b="1">
              <a:solidFill>
                <a:srgbClr val="2E2E38"/>
              </a:solidFill>
              <a:latin typeface="EYInterstate Light"/>
            </a:endParaRPr>
          </a:p>
        </p:txBody>
      </p:sp>
      <p:sp>
        <p:nvSpPr>
          <p:cNvPr id="5" name="Rectangle 4">
            <a:extLst>
              <a:ext uri="{FF2B5EF4-FFF2-40B4-BE49-F238E27FC236}">
                <a16:creationId xmlns:a16="http://schemas.microsoft.com/office/drawing/2014/main" id="{F3EB1EC8-81F5-0A55-77C8-B16843D36EB9}"/>
              </a:ext>
            </a:extLst>
          </p:cNvPr>
          <p:cNvSpPr/>
          <p:nvPr/>
        </p:nvSpPr>
        <p:spPr>
          <a:xfrm>
            <a:off x="4322694" y="4120927"/>
            <a:ext cx="7256851" cy="1411388"/>
          </a:xfrm>
          <a:prstGeom prst="rect">
            <a:avLst/>
          </a:prstGeom>
          <a:solidFill>
            <a:schemeClr val="tx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79820" indent="-285464" defTabSz="913486">
              <a:buSzPct val="75000"/>
              <a:buFont typeface="Arial" panose="020B0604020202020204" pitchFamily="34" charset="0"/>
              <a:buChar char="►"/>
              <a:defRPr/>
            </a:pPr>
            <a:r>
              <a:rPr lang="lv-LV" sz="1799">
                <a:solidFill>
                  <a:srgbClr val="2E2E38"/>
                </a:solidFill>
                <a:latin typeface="EYInterstate Light"/>
              </a:rPr>
              <a:t>Informācija par pašvaldības dzīvojamā fonda vajadzībām</a:t>
            </a:r>
          </a:p>
          <a:p>
            <a:pPr marL="179820" indent="-285464" defTabSz="913486">
              <a:buSzPct val="75000"/>
              <a:buFont typeface="Arial" panose="020B0604020202020204" pitchFamily="34" charset="0"/>
              <a:buChar char="►"/>
              <a:defRPr/>
            </a:pPr>
            <a:r>
              <a:rPr lang="lv-LV" sz="1799">
                <a:solidFill>
                  <a:srgbClr val="2E2E38"/>
                </a:solidFill>
                <a:latin typeface="EYInterstate Light"/>
              </a:rPr>
              <a:t>Atbalsta mehānismu analīze</a:t>
            </a:r>
          </a:p>
          <a:p>
            <a:pPr marL="179820" indent="-285464" defTabSz="913486">
              <a:buSzPct val="75000"/>
              <a:buFont typeface="Arial" panose="020B0604020202020204" pitchFamily="34" charset="0"/>
              <a:buChar char="►"/>
              <a:defRPr/>
            </a:pPr>
            <a:r>
              <a:rPr lang="lv-LV" sz="1799">
                <a:solidFill>
                  <a:srgbClr val="2E2E38"/>
                </a:solidFill>
                <a:latin typeface="EYInterstate Light"/>
              </a:rPr>
              <a:t>Potenciālie zemes gabali dalībai PPP programmā</a:t>
            </a:r>
          </a:p>
        </p:txBody>
      </p:sp>
      <p:sp>
        <p:nvSpPr>
          <p:cNvPr id="6" name="Rectangle 5">
            <a:extLst>
              <a:ext uri="{FF2B5EF4-FFF2-40B4-BE49-F238E27FC236}">
                <a16:creationId xmlns:a16="http://schemas.microsoft.com/office/drawing/2014/main" id="{99E546B9-B6FF-9FCE-F078-26F495456E50}"/>
              </a:ext>
            </a:extLst>
          </p:cNvPr>
          <p:cNvSpPr/>
          <p:nvPr/>
        </p:nvSpPr>
        <p:spPr>
          <a:xfrm>
            <a:off x="619751" y="5586637"/>
            <a:ext cx="3571164" cy="61725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913486">
              <a:defRPr/>
            </a:pPr>
            <a:r>
              <a:rPr lang="lv-LV" sz="1799" b="1">
                <a:solidFill>
                  <a:srgbClr val="2E2E38"/>
                </a:solidFill>
                <a:latin typeface="EYInterstate Light"/>
              </a:rPr>
              <a:t>Nākotnes pieprasījuma prognoze</a:t>
            </a:r>
            <a:endParaRPr lang="en-US" sz="1799" b="1">
              <a:solidFill>
                <a:srgbClr val="2E2E38"/>
              </a:solidFill>
              <a:latin typeface="EYInterstate Light"/>
            </a:endParaRPr>
          </a:p>
        </p:txBody>
      </p:sp>
      <p:sp>
        <p:nvSpPr>
          <p:cNvPr id="8" name="Rectangle 7">
            <a:extLst>
              <a:ext uri="{FF2B5EF4-FFF2-40B4-BE49-F238E27FC236}">
                <a16:creationId xmlns:a16="http://schemas.microsoft.com/office/drawing/2014/main" id="{7E2F9A42-2FD5-42BF-B591-4B0D64D23B87}"/>
              </a:ext>
            </a:extLst>
          </p:cNvPr>
          <p:cNvSpPr/>
          <p:nvPr/>
        </p:nvSpPr>
        <p:spPr>
          <a:xfrm>
            <a:off x="4329991" y="5586637"/>
            <a:ext cx="7242257" cy="614919"/>
          </a:xfrm>
          <a:prstGeom prst="rect">
            <a:avLst/>
          </a:prstGeom>
          <a:solidFill>
            <a:schemeClr val="tx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79820" indent="-285464" defTabSz="913486">
              <a:buSzPct val="75000"/>
              <a:buFont typeface="Arial" panose="020B0604020202020204" pitchFamily="34" charset="0"/>
              <a:buChar char="►"/>
              <a:defRPr/>
            </a:pPr>
            <a:r>
              <a:rPr lang="lv-LV" sz="1799">
                <a:solidFill>
                  <a:srgbClr val="2E2E38"/>
                </a:solidFill>
                <a:latin typeface="EYInterstate Light"/>
              </a:rPr>
              <a:t>Nākotnes pieprasījuma prognoze</a:t>
            </a:r>
          </a:p>
        </p:txBody>
      </p:sp>
      <p:sp>
        <p:nvSpPr>
          <p:cNvPr id="13" name="Rectangle 12">
            <a:extLst>
              <a:ext uri="{FF2B5EF4-FFF2-40B4-BE49-F238E27FC236}">
                <a16:creationId xmlns:a16="http://schemas.microsoft.com/office/drawing/2014/main" id="{8AD20957-8F9A-C4AF-C7C7-F54CAC1356A4}"/>
              </a:ext>
            </a:extLst>
          </p:cNvPr>
          <p:cNvSpPr/>
          <p:nvPr/>
        </p:nvSpPr>
        <p:spPr>
          <a:xfrm>
            <a:off x="609601" y="247323"/>
            <a:ext cx="513764" cy="56227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defRPr/>
            </a:pPr>
            <a:endParaRPr lang="en-US" sz="1399" b="1">
              <a:solidFill>
                <a:srgbClr val="000000"/>
              </a:solidFill>
              <a:latin typeface="EYInterstate Light"/>
            </a:endParaRPr>
          </a:p>
        </p:txBody>
      </p:sp>
      <p:sp>
        <p:nvSpPr>
          <p:cNvPr id="14" name="Date Placeholder 13">
            <a:extLst>
              <a:ext uri="{FF2B5EF4-FFF2-40B4-BE49-F238E27FC236}">
                <a16:creationId xmlns:a16="http://schemas.microsoft.com/office/drawing/2014/main" id="{6E4B3E70-E225-FCA0-D04D-955A0213776E}"/>
              </a:ext>
            </a:extLst>
          </p:cNvPr>
          <p:cNvSpPr>
            <a:spLocks noGrp="1"/>
          </p:cNvSpPr>
          <p:nvPr>
            <p:ph type="dt" sz="half" idx="10"/>
          </p:nvPr>
        </p:nvSpPr>
        <p:spPr/>
        <p:txBody>
          <a:bodyPr/>
          <a:lstStyle/>
          <a:p>
            <a:fld id="{A4717FB1-7473-4A01-AE6D-ABA2E93CD852}" type="datetime3">
              <a:rPr lang="en-US">
                <a:solidFill>
                  <a:srgbClr val="2E2E38"/>
                </a:solidFill>
              </a:rPr>
              <a:pPr/>
              <a:t>30 August 2024</a:t>
            </a:fld>
            <a:endParaRPr lang="en-IN">
              <a:solidFill>
                <a:srgbClr val="2E2E38"/>
              </a:solidFill>
            </a:endParaRPr>
          </a:p>
        </p:txBody>
      </p:sp>
      <p:sp>
        <p:nvSpPr>
          <p:cNvPr id="16" name="Slide Number Placeholder 15">
            <a:extLst>
              <a:ext uri="{FF2B5EF4-FFF2-40B4-BE49-F238E27FC236}">
                <a16:creationId xmlns:a16="http://schemas.microsoft.com/office/drawing/2014/main" id="{157F9E7A-C486-8429-1CFA-4E8E49365AAE}"/>
              </a:ext>
            </a:extLst>
          </p:cNvPr>
          <p:cNvSpPr>
            <a:spLocks noGrp="1"/>
          </p:cNvSpPr>
          <p:nvPr>
            <p:ph type="sldNum" sz="quarter" idx="12"/>
          </p:nvPr>
        </p:nvSpPr>
        <p:spPr/>
        <p:txBody>
          <a:bodyPr/>
          <a:lstStyle/>
          <a:p>
            <a:r>
              <a:rPr lang="en-IN">
                <a:solidFill>
                  <a:srgbClr val="2E2E38"/>
                </a:solidFill>
              </a:rPr>
              <a:t>Page </a:t>
            </a:r>
            <a:fld id="{F1BC30E3-FFE5-4B91-AA19-87A149EBB9EE}" type="slidenum">
              <a:rPr lang="en-GB">
                <a:solidFill>
                  <a:srgbClr val="2E2E38"/>
                </a:solidFill>
              </a:rPr>
              <a:pPr/>
              <a:t>2</a:t>
            </a:fld>
            <a:endParaRPr lang="en-GB">
              <a:solidFill>
                <a:srgbClr val="2E2E38"/>
              </a:solidFill>
            </a:endParaRPr>
          </a:p>
        </p:txBody>
      </p:sp>
    </p:spTree>
    <p:extLst>
      <p:ext uri="{BB962C8B-B14F-4D97-AF65-F5344CB8AC3E}">
        <p14:creationId xmlns:p14="http://schemas.microsoft.com/office/powerpoint/2010/main" val="1843015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cx1="http://schemas.microsoft.com/office/drawing/2015/9/8/chartex" Requires="cx1">
          <p:graphicFrame>
            <p:nvGraphicFramePr>
              <p:cNvPr id="11" name="Chart 10">
                <a:extLst>
                  <a:ext uri="{FF2B5EF4-FFF2-40B4-BE49-F238E27FC236}">
                    <a16:creationId xmlns:a16="http://schemas.microsoft.com/office/drawing/2014/main" id="{4606498F-52CB-4697-822D-E165387FB6E7}"/>
                  </a:ext>
                </a:extLst>
              </p:cNvPr>
              <p:cNvGraphicFramePr/>
              <p:nvPr>
                <p:extLst>
                  <p:ext uri="{D42A27DB-BD31-4B8C-83A1-F6EECF244321}">
                    <p14:modId xmlns:p14="http://schemas.microsoft.com/office/powerpoint/2010/main" val="2709070832"/>
                  </p:ext>
                </p:extLst>
              </p:nvPr>
            </p:nvGraphicFramePr>
            <p:xfrm>
              <a:off x="4241180" y="2862284"/>
              <a:ext cx="7542418" cy="3969897"/>
            </p:xfrm>
            <a:graphic>
              <a:graphicData uri="http://schemas.microsoft.com/office/drawing/2014/chartex">
                <cx:chart xmlns:cx="http://schemas.microsoft.com/office/drawing/2014/chartex" xmlns:r="http://schemas.openxmlformats.org/officeDocument/2006/relationships" r:id="rId5"/>
              </a:graphicData>
            </a:graphic>
          </p:graphicFrame>
        </mc:Choice>
        <mc:Fallback>
          <p:pic>
            <p:nvPicPr>
              <p:cNvPr id="11" name="Chart 10">
                <a:extLst>
                  <a:ext uri="{FF2B5EF4-FFF2-40B4-BE49-F238E27FC236}">
                    <a16:creationId xmlns:a16="http://schemas.microsoft.com/office/drawing/2014/main" id="{4606498F-52CB-4697-822D-E165387FB6E7}"/>
                  </a:ext>
                </a:extLst>
              </p:cNvPr>
              <p:cNvPicPr>
                <a:picLocks noGrp="1" noRot="1" noChangeAspect="1" noMove="1" noResize="1" noEditPoints="1" noAdjustHandles="1" noChangeArrowheads="1" noChangeShapeType="1"/>
              </p:cNvPicPr>
              <p:nvPr/>
            </p:nvPicPr>
            <p:blipFill>
              <a:blip r:embed="rId6"/>
              <a:stretch>
                <a:fillRect/>
              </a:stretch>
            </p:blipFill>
            <p:spPr>
              <a:xfrm>
                <a:off x="4241180" y="2862284"/>
                <a:ext cx="7542418" cy="3969897"/>
              </a:xfrm>
              <a:prstGeom prst="rect">
                <a:avLst/>
              </a:prstGeom>
            </p:spPr>
          </p:pic>
        </mc:Fallback>
      </mc:AlternateContent>
      <p:sp>
        <p:nvSpPr>
          <p:cNvPr id="4" name="Date Placeholder 3"/>
          <p:cNvSpPr>
            <a:spLocks noGrp="1"/>
          </p:cNvSpPr>
          <p:nvPr>
            <p:ph type="dt" sz="half" idx="10"/>
          </p:nvPr>
        </p:nvSpPr>
        <p:spPr>
          <a:xfrm>
            <a:off x="1420885" y="6563008"/>
            <a:ext cx="1190638" cy="179906"/>
          </a:xfrm>
        </p:spPr>
        <p:txBody>
          <a:bodyPr/>
          <a:lstStyle/>
          <a:p>
            <a:pPr>
              <a:defRPr/>
            </a:pPr>
            <a:fld id="{3A0565A9-D757-4BB2-8C24-852D836498CA}" type="datetime3">
              <a:rPr lang="en-US">
                <a:solidFill>
                  <a:srgbClr val="2E2E38"/>
                </a:solidFill>
              </a:rPr>
              <a:pPr>
                <a:defRPr/>
              </a:pPr>
              <a:t>30 August 2024</a:t>
            </a:fld>
            <a:endParaRPr lang="en-US">
              <a:solidFill>
                <a:srgbClr val="2E2E38"/>
              </a:solidFill>
            </a:endParaRPr>
          </a:p>
        </p:txBody>
      </p:sp>
      <p:sp>
        <p:nvSpPr>
          <p:cNvPr id="6" name="Slide Number Placeholder 5"/>
          <p:cNvSpPr>
            <a:spLocks noGrp="1"/>
          </p:cNvSpPr>
          <p:nvPr>
            <p:ph type="sldNum" sz="quarter" idx="12"/>
          </p:nvPr>
        </p:nvSpPr>
        <p:spPr>
          <a:xfrm>
            <a:off x="609600" y="6563008"/>
            <a:ext cx="662721" cy="179906"/>
          </a:xfrm>
        </p:spPr>
        <p:txBody>
          <a:bodyPr/>
          <a:lstStyle/>
          <a:p>
            <a:pPr>
              <a:defRPr/>
            </a:pPr>
            <a:r>
              <a:rPr lang="en-US">
                <a:solidFill>
                  <a:srgbClr val="2E2E38"/>
                </a:solidFill>
              </a:rPr>
              <a:t>Page </a:t>
            </a:r>
            <a:fld id="{F1BC30E3-FFE5-4B91-AA19-87A149EBB9EE}" type="slidenum">
              <a:rPr lang="en-US">
                <a:solidFill>
                  <a:srgbClr val="2E2E38"/>
                </a:solidFill>
              </a:rPr>
              <a:pPr>
                <a:defRPr/>
              </a:pPr>
              <a:t>20</a:t>
            </a:fld>
            <a:endParaRPr lang="en-US">
              <a:solidFill>
                <a:srgbClr val="2E2E38"/>
              </a:solidFill>
            </a:endParaRPr>
          </a:p>
        </p:txBody>
      </p:sp>
      <p:graphicFrame>
        <p:nvGraphicFramePr>
          <p:cNvPr id="9" name="Object 8"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7" imgW="216" imgH="216" progId="TCLayout.ActiveDocument.1">
                  <p:embed/>
                </p:oleObj>
              </mc:Choice>
              <mc:Fallback>
                <p:oleObj name="think-cell Slide" r:id="rId7" imgW="216" imgH="216" progId="TCLayout.ActiveDocument.1">
                  <p:embed/>
                  <p:pic>
                    <p:nvPicPr>
                      <p:cNvPr id="9" name="Object 8" hidden="1"/>
                      <p:cNvPicPr/>
                      <p:nvPr/>
                    </p:nvPicPr>
                    <p:blipFill>
                      <a:blip r:embed="rId8"/>
                      <a:stretch>
                        <a:fillRect/>
                      </a:stretch>
                    </p:blipFill>
                    <p:spPr>
                      <a:xfrm>
                        <a:off x="1587" y="3372"/>
                        <a:ext cx="1587" cy="1587"/>
                      </a:xfrm>
                      <a:prstGeom prst="rect">
                        <a:avLst/>
                      </a:prstGeom>
                    </p:spPr>
                  </p:pic>
                </p:oleObj>
              </mc:Fallback>
            </mc:AlternateContent>
          </a:graphicData>
        </a:graphic>
      </p:graphicFrame>
      <p:sp>
        <p:nvSpPr>
          <p:cNvPr id="10" name="Rectangle 9" hidden="1"/>
          <p:cNvSpPr/>
          <p:nvPr>
            <p:custDataLst>
              <p:tags r:id="rId2"/>
            </p:custDataLst>
          </p:nvPr>
        </p:nvSpPr>
        <p:spPr>
          <a:xfrm>
            <a:off x="0" y="1785"/>
            <a:ext cx="158667" cy="158667"/>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defTabSz="913943">
              <a:lnSpc>
                <a:spcPct val="85000"/>
              </a:lnSpc>
              <a:spcBef>
                <a:spcPct val="0"/>
              </a:spcBef>
              <a:spcAft>
                <a:spcPct val="0"/>
              </a:spcAft>
              <a:defRPr/>
            </a:pPr>
            <a:endParaRPr lang="en-US" sz="2399">
              <a:solidFill>
                <a:srgbClr val="FFFFFF"/>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7" name="Rectangle 6"/>
          <p:cNvSpPr/>
          <p:nvPr/>
        </p:nvSpPr>
        <p:spPr>
          <a:xfrm>
            <a:off x="609601" y="247323"/>
            <a:ext cx="513764" cy="56227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defRPr/>
            </a:pPr>
            <a:r>
              <a:rPr lang="lv-LV" sz="1399" b="1">
                <a:solidFill>
                  <a:srgbClr val="000000"/>
                </a:solidFill>
                <a:latin typeface="EYInterstate Light"/>
              </a:rPr>
              <a:t>4.</a:t>
            </a:r>
            <a:endParaRPr lang="en-US" sz="1399" b="1">
              <a:solidFill>
                <a:srgbClr val="000000"/>
              </a:solidFill>
              <a:latin typeface="EYInterstate Light"/>
            </a:endParaRPr>
          </a:p>
        </p:txBody>
      </p:sp>
      <p:sp>
        <p:nvSpPr>
          <p:cNvPr id="5" name="Title 4">
            <a:extLst>
              <a:ext uri="{FF2B5EF4-FFF2-40B4-BE49-F238E27FC236}">
                <a16:creationId xmlns:a16="http://schemas.microsoft.com/office/drawing/2014/main" id="{2921B3F9-F22E-47BE-B1C7-918F38F4B52B}"/>
              </a:ext>
            </a:extLst>
          </p:cNvPr>
          <p:cNvSpPr>
            <a:spLocks noGrp="1"/>
          </p:cNvSpPr>
          <p:nvPr>
            <p:ph type="title"/>
          </p:nvPr>
        </p:nvSpPr>
        <p:spPr>
          <a:xfrm>
            <a:off x="1272321" y="304749"/>
            <a:ext cx="10302780" cy="562274"/>
          </a:xfrm>
        </p:spPr>
        <p:txBody>
          <a:bodyPr/>
          <a:lstStyle/>
          <a:p>
            <a:r>
              <a:rPr lang="lv-LV" sz="2000"/>
              <a:t>2028. gadā pieprasījumu Alūksnes novadā veido 124 iedzīvotāji, kas tiek izteikti 91 mājsaimniecībā</a:t>
            </a:r>
            <a:endParaRPr lang="en-US" sz="2000"/>
          </a:p>
        </p:txBody>
      </p:sp>
      <p:sp>
        <p:nvSpPr>
          <p:cNvPr id="15" name="Rectangle 14">
            <a:extLst>
              <a:ext uri="{FF2B5EF4-FFF2-40B4-BE49-F238E27FC236}">
                <a16:creationId xmlns:a16="http://schemas.microsoft.com/office/drawing/2014/main" id="{FCCC928A-C083-217B-3B12-E6FD5938EDBC}"/>
              </a:ext>
            </a:extLst>
          </p:cNvPr>
          <p:cNvSpPr/>
          <p:nvPr/>
        </p:nvSpPr>
        <p:spPr>
          <a:xfrm>
            <a:off x="2934178" y="6563008"/>
            <a:ext cx="2142326" cy="2932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3943"/>
            <a:r>
              <a:rPr lang="lv-LV" sz="900">
                <a:solidFill>
                  <a:srgbClr val="2E2E38"/>
                </a:solidFill>
                <a:latin typeface="EYInterstate Light"/>
              </a:rPr>
              <a:t>Avots: CSP dati</a:t>
            </a:r>
          </a:p>
        </p:txBody>
      </p:sp>
      <p:graphicFrame>
        <p:nvGraphicFramePr>
          <p:cNvPr id="2" name="Chart 1">
            <a:extLst>
              <a:ext uri="{FF2B5EF4-FFF2-40B4-BE49-F238E27FC236}">
                <a16:creationId xmlns:a16="http://schemas.microsoft.com/office/drawing/2014/main" id="{C29F5D48-AB25-53AF-8627-8EBD5083BA47}"/>
              </a:ext>
            </a:extLst>
          </p:cNvPr>
          <p:cNvGraphicFramePr>
            <a:graphicFrameLocks/>
          </p:cNvGraphicFramePr>
          <p:nvPr>
            <p:extLst>
              <p:ext uri="{D42A27DB-BD31-4B8C-83A1-F6EECF244321}">
                <p14:modId xmlns:p14="http://schemas.microsoft.com/office/powerpoint/2010/main" val="1754997107"/>
              </p:ext>
            </p:extLst>
          </p:nvPr>
        </p:nvGraphicFramePr>
        <p:xfrm>
          <a:off x="556924" y="948214"/>
          <a:ext cx="11018178" cy="19640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 name="Table 2">
            <a:extLst>
              <a:ext uri="{FF2B5EF4-FFF2-40B4-BE49-F238E27FC236}">
                <a16:creationId xmlns:a16="http://schemas.microsoft.com/office/drawing/2014/main" id="{7F30F762-43D6-8E7B-73B1-01EBCFFC3A76}"/>
              </a:ext>
            </a:extLst>
          </p:cNvPr>
          <p:cNvGraphicFramePr>
            <a:graphicFrameLocks noGrp="1"/>
          </p:cNvGraphicFramePr>
          <p:nvPr/>
        </p:nvGraphicFramePr>
        <p:xfrm>
          <a:off x="685443" y="3154076"/>
          <a:ext cx="3555737" cy="2980995"/>
        </p:xfrm>
        <a:graphic>
          <a:graphicData uri="http://schemas.openxmlformats.org/drawingml/2006/table">
            <a:tbl>
              <a:tblPr/>
              <a:tblGrid>
                <a:gridCol w="2686984">
                  <a:extLst>
                    <a:ext uri="{9D8B030D-6E8A-4147-A177-3AD203B41FA5}">
                      <a16:colId xmlns:a16="http://schemas.microsoft.com/office/drawing/2014/main" val="3323872196"/>
                    </a:ext>
                  </a:extLst>
                </a:gridCol>
                <a:gridCol w="868753">
                  <a:extLst>
                    <a:ext uri="{9D8B030D-6E8A-4147-A177-3AD203B41FA5}">
                      <a16:colId xmlns:a16="http://schemas.microsoft.com/office/drawing/2014/main" val="3094595009"/>
                    </a:ext>
                  </a:extLst>
                </a:gridCol>
              </a:tblGrid>
              <a:tr h="458666">
                <a:tc gridSpan="2">
                  <a:txBody>
                    <a:bodyPr/>
                    <a:lstStyle/>
                    <a:p>
                      <a:pPr algn="l" fontAlgn="ctr"/>
                      <a:r>
                        <a:rPr lang="lv-LV" sz="1200" b="0" i="0" u="none" strike="noStrike">
                          <a:solidFill>
                            <a:srgbClr val="000000"/>
                          </a:solidFill>
                          <a:effectLst/>
                          <a:latin typeface="EYInterstate Light" panose="02000506000000020004" pitchFamily="2" charset="0"/>
                        </a:rPr>
                        <a:t>Atalgojuma saņēmēju skaits mājsaimniecībā</a:t>
                      </a:r>
                    </a:p>
                  </a:txBody>
                  <a:tcPr marL="35981" marR="0" marT="0" marB="0" anchor="ctr">
                    <a:lnL>
                      <a:noFill/>
                    </a:lnL>
                    <a:lnR w="6350" cap="flat" cmpd="sng" algn="ctr">
                      <a:noFill/>
                      <a:prstDash val="solid"/>
                      <a:round/>
                      <a:headEnd type="none" w="med" len="med"/>
                      <a:tailEnd type="none" w="med" len="med"/>
                    </a:lnR>
                    <a:lnT>
                      <a:noFill/>
                    </a:lnT>
                    <a:lnB w="317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hMerge="1">
                  <a:txBody>
                    <a:bodyPr/>
                    <a:lstStyle/>
                    <a:p>
                      <a:pPr algn="ctr" fontAlgn="t"/>
                      <a:endParaRPr lang="lv-LV" sz="1000" b="0" i="0" u="none" strike="noStrike">
                        <a:solidFill>
                          <a:srgbClr val="000000"/>
                        </a:solidFill>
                        <a:effectLst/>
                        <a:latin typeface="EYInterstate Light" panose="02000506000000020004" pitchFamily="2"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extLst>
                  <a:ext uri="{0D108BD9-81ED-4DB2-BD59-A6C34878D82A}">
                    <a16:rowId xmlns:a16="http://schemas.microsoft.com/office/drawing/2014/main" val="279019383"/>
                  </a:ext>
                </a:extLst>
              </a:tr>
              <a:tr h="311337">
                <a:tc>
                  <a:txBody>
                    <a:bodyPr/>
                    <a:lstStyle/>
                    <a:p>
                      <a:pPr algn="l" fontAlgn="ctr"/>
                      <a:r>
                        <a:rPr lang="lv-LV" sz="1200" b="0" i="0" u="none" strike="noStrike">
                          <a:solidFill>
                            <a:srgbClr val="000000"/>
                          </a:solidFill>
                          <a:effectLst/>
                          <a:latin typeface="EYInterstate Light" panose="02000506000000020004" pitchFamily="2" charset="0"/>
                        </a:rPr>
                        <a:t>Pāris bez bērniem</a:t>
                      </a:r>
                    </a:p>
                  </a:txBody>
                  <a:tcPr marL="35981" marR="0" marT="0" marB="0" anchor="ctr">
                    <a:lnL>
                      <a:noFill/>
                    </a:lnL>
                    <a:lnR>
                      <a:noFill/>
                    </a:lnR>
                    <a:lnT w="3175" cap="flat" cmpd="sng" algn="ctr">
                      <a:solidFill>
                        <a:schemeClr val="tx1">
                          <a:lumMod val="65000"/>
                        </a:schemeClr>
                      </a:solidFill>
                      <a:prstDash val="solid"/>
                      <a:round/>
                      <a:headEnd type="none" w="med" len="med"/>
                      <a:tailEnd type="none" w="med" len="med"/>
                    </a:lnT>
                    <a:lnB w="317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lv-LV" sz="1200" b="0" i="0" u="none" strike="noStrike">
                          <a:solidFill>
                            <a:srgbClr val="000000"/>
                          </a:solidFill>
                          <a:effectLst/>
                          <a:latin typeface="EYInterstate Light" panose="02000506000000020004" pitchFamily="2" charset="0"/>
                        </a:rPr>
                        <a:t>2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65000"/>
                        </a:schemeClr>
                      </a:solidFill>
                      <a:prstDash val="solid"/>
                      <a:round/>
                      <a:headEnd type="none" w="med" len="med"/>
                      <a:tailEnd type="none" w="med" len="med"/>
                    </a:lnT>
                    <a:lnB w="317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4353128"/>
                  </a:ext>
                </a:extLst>
              </a:tr>
              <a:tr h="379931">
                <a:tc>
                  <a:txBody>
                    <a:bodyPr/>
                    <a:lstStyle/>
                    <a:p>
                      <a:pPr algn="l" fontAlgn="ctr"/>
                      <a:r>
                        <a:rPr lang="lv-LV" sz="1200" b="0" i="0" u="none" strike="noStrike">
                          <a:solidFill>
                            <a:srgbClr val="000000"/>
                          </a:solidFill>
                          <a:effectLst/>
                          <a:latin typeface="EYInterstate Light" panose="02000506000000020004" pitchFamily="2" charset="0"/>
                        </a:rPr>
                        <a:t>Viens vecāks ar nepilngadīgiem bērniem</a:t>
                      </a:r>
                    </a:p>
                  </a:txBody>
                  <a:tcPr marL="35981" marR="0" marT="0" marB="0" anchor="ctr">
                    <a:lnL>
                      <a:noFill/>
                    </a:lnL>
                    <a:lnR>
                      <a:noFill/>
                    </a:lnR>
                    <a:lnT w="3175" cap="flat" cmpd="sng" algn="ctr">
                      <a:solidFill>
                        <a:schemeClr val="tx1">
                          <a:lumMod val="65000"/>
                        </a:schemeClr>
                      </a:solidFill>
                      <a:prstDash val="solid"/>
                      <a:round/>
                      <a:headEnd type="none" w="med" len="med"/>
                      <a:tailEnd type="none" w="med" len="med"/>
                    </a:lnT>
                    <a:lnB w="317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lv-LV" sz="1200" b="0" i="0" u="none" strike="noStrike">
                          <a:solidFill>
                            <a:srgbClr val="000000"/>
                          </a:solidFill>
                          <a:effectLst/>
                          <a:latin typeface="EYInterstate Light" panose="02000506000000020004" pitchFamily="2" charset="0"/>
                        </a:rPr>
                        <a:t>1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65000"/>
                        </a:schemeClr>
                      </a:solidFill>
                      <a:prstDash val="solid"/>
                      <a:round/>
                      <a:headEnd type="none" w="med" len="med"/>
                      <a:tailEnd type="none" w="med" len="med"/>
                    </a:lnT>
                    <a:lnB w="317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677666"/>
                  </a:ext>
                </a:extLst>
              </a:tr>
              <a:tr h="311337">
                <a:tc>
                  <a:txBody>
                    <a:bodyPr/>
                    <a:lstStyle/>
                    <a:p>
                      <a:pPr algn="l" fontAlgn="ctr"/>
                      <a:r>
                        <a:rPr lang="lv-LV" sz="1200" b="0" i="0" u="none" strike="noStrike">
                          <a:solidFill>
                            <a:srgbClr val="000000"/>
                          </a:solidFill>
                          <a:effectLst/>
                          <a:latin typeface="EYInterstate Light" panose="02000506000000020004" pitchFamily="2" charset="0"/>
                        </a:rPr>
                        <a:t>Viens vecāks ar pilngadīgiem bērniem</a:t>
                      </a:r>
                    </a:p>
                  </a:txBody>
                  <a:tcPr marL="35981" marR="0" marT="0" marB="0" anchor="ctr">
                    <a:lnL>
                      <a:noFill/>
                    </a:lnL>
                    <a:lnR>
                      <a:noFill/>
                    </a:lnR>
                    <a:lnT w="3175" cap="flat" cmpd="sng" algn="ctr">
                      <a:solidFill>
                        <a:schemeClr val="tx1">
                          <a:lumMod val="65000"/>
                        </a:schemeClr>
                      </a:solidFill>
                      <a:prstDash val="solid"/>
                      <a:round/>
                      <a:headEnd type="none" w="med" len="med"/>
                      <a:tailEnd type="none" w="med" len="med"/>
                    </a:lnT>
                    <a:lnB w="317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lv-LV" sz="1200" b="0" i="0" u="none" strike="noStrike">
                          <a:solidFill>
                            <a:srgbClr val="000000"/>
                          </a:solidFill>
                          <a:effectLst/>
                          <a:latin typeface="EYInterstate Light" panose="02000506000000020004" pitchFamily="2" charset="0"/>
                        </a:rPr>
                        <a:t>1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65000"/>
                        </a:schemeClr>
                      </a:solidFill>
                      <a:prstDash val="solid"/>
                      <a:round/>
                      <a:headEnd type="none" w="med" len="med"/>
                      <a:tailEnd type="none" w="med" len="med"/>
                    </a:lnT>
                    <a:lnB w="317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9310661"/>
                  </a:ext>
                </a:extLst>
              </a:tr>
              <a:tr h="379931">
                <a:tc>
                  <a:txBody>
                    <a:bodyPr/>
                    <a:lstStyle/>
                    <a:p>
                      <a:pPr algn="l" fontAlgn="ctr"/>
                      <a:r>
                        <a:rPr lang="lv-LV" sz="1200" b="0" i="0" u="none" strike="noStrike">
                          <a:solidFill>
                            <a:srgbClr val="000000"/>
                          </a:solidFill>
                          <a:effectLst/>
                          <a:latin typeface="EYInterstate Light" panose="02000506000000020004" pitchFamily="2" charset="0"/>
                        </a:rPr>
                        <a:t>Precēta pāra ģimenes ar nepilngadīgiem bērniem</a:t>
                      </a:r>
                    </a:p>
                  </a:txBody>
                  <a:tcPr marL="35981" marR="0" marT="0" marB="0" anchor="ctr">
                    <a:lnL>
                      <a:noFill/>
                    </a:lnL>
                    <a:lnR>
                      <a:noFill/>
                    </a:lnR>
                    <a:lnT w="3175" cap="flat" cmpd="sng" algn="ctr">
                      <a:solidFill>
                        <a:schemeClr val="tx1">
                          <a:lumMod val="65000"/>
                        </a:schemeClr>
                      </a:solidFill>
                      <a:prstDash val="solid"/>
                      <a:round/>
                      <a:headEnd type="none" w="med" len="med"/>
                      <a:tailEnd type="none" w="med" len="med"/>
                    </a:lnT>
                    <a:lnB w="317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lv-LV" sz="1200" b="0" i="0" u="none" strike="noStrike">
                          <a:solidFill>
                            <a:srgbClr val="000000"/>
                          </a:solidFill>
                          <a:effectLst/>
                          <a:latin typeface="EYInterstate Light" panose="02000506000000020004" pitchFamily="2" charset="0"/>
                        </a:rPr>
                        <a:t>2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65000"/>
                        </a:schemeClr>
                      </a:solidFill>
                      <a:prstDash val="solid"/>
                      <a:round/>
                      <a:headEnd type="none" w="med" len="med"/>
                      <a:tailEnd type="none" w="med" len="med"/>
                    </a:lnT>
                    <a:lnB w="317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499203"/>
                  </a:ext>
                </a:extLst>
              </a:tr>
              <a:tr h="379931">
                <a:tc>
                  <a:txBody>
                    <a:bodyPr/>
                    <a:lstStyle/>
                    <a:p>
                      <a:pPr algn="l" fontAlgn="ctr"/>
                      <a:r>
                        <a:rPr lang="lv-LV" sz="1200" b="0" i="0" u="none" strike="noStrike">
                          <a:solidFill>
                            <a:srgbClr val="000000"/>
                          </a:solidFill>
                          <a:effectLst/>
                          <a:latin typeface="EYInterstate Light" panose="02000506000000020004" pitchFamily="2" charset="0"/>
                        </a:rPr>
                        <a:t>Precēta pāra ģimenes ar pilngadīgiem bērniem</a:t>
                      </a:r>
                    </a:p>
                  </a:txBody>
                  <a:tcPr marL="35981" marR="0" marT="0" marB="0" anchor="ctr">
                    <a:lnL>
                      <a:noFill/>
                    </a:lnL>
                    <a:lnR>
                      <a:noFill/>
                    </a:lnR>
                    <a:lnT w="3175" cap="flat" cmpd="sng" algn="ctr">
                      <a:solidFill>
                        <a:schemeClr val="tx1">
                          <a:lumMod val="65000"/>
                        </a:schemeClr>
                      </a:solidFill>
                      <a:prstDash val="solid"/>
                      <a:round/>
                      <a:headEnd type="none" w="med" len="med"/>
                      <a:tailEnd type="none" w="med" len="med"/>
                    </a:lnT>
                    <a:lnB w="317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lv-LV" sz="1200" b="0" i="0" u="none" strike="noStrike">
                          <a:solidFill>
                            <a:srgbClr val="000000"/>
                          </a:solidFill>
                          <a:effectLst/>
                          <a:latin typeface="EYInterstate Light" panose="02000506000000020004" pitchFamily="2" charset="0"/>
                        </a:rPr>
                        <a:t>2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65000"/>
                        </a:schemeClr>
                      </a:solidFill>
                      <a:prstDash val="solid"/>
                      <a:round/>
                      <a:headEnd type="none" w="med" len="med"/>
                      <a:tailEnd type="none" w="med" len="med"/>
                    </a:lnT>
                    <a:lnB w="317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5842256"/>
                  </a:ext>
                </a:extLst>
              </a:tr>
              <a:tr h="379931">
                <a:tc>
                  <a:txBody>
                    <a:bodyPr/>
                    <a:lstStyle/>
                    <a:p>
                      <a:pPr algn="l" fontAlgn="ctr"/>
                      <a:r>
                        <a:rPr lang="lv-LV" sz="1200" b="0" i="0" u="none" strike="noStrike">
                          <a:solidFill>
                            <a:srgbClr val="000000"/>
                          </a:solidFill>
                          <a:effectLst/>
                          <a:latin typeface="EYInterstate Light" panose="02000506000000020004" pitchFamily="2" charset="0"/>
                        </a:rPr>
                        <a:t>Pāri nereģistrētā kopdzīvē ar nepilngadīgiem bērniem</a:t>
                      </a:r>
                    </a:p>
                  </a:txBody>
                  <a:tcPr marL="35981" marR="0" marT="0" marB="0" anchor="ctr">
                    <a:lnL>
                      <a:noFill/>
                    </a:lnL>
                    <a:lnR>
                      <a:noFill/>
                    </a:lnR>
                    <a:lnT w="3175" cap="flat" cmpd="sng" algn="ctr">
                      <a:solidFill>
                        <a:schemeClr val="tx1">
                          <a:lumMod val="65000"/>
                        </a:schemeClr>
                      </a:solidFill>
                      <a:prstDash val="solid"/>
                      <a:round/>
                      <a:headEnd type="none" w="med" len="med"/>
                      <a:tailEnd type="none" w="med" len="med"/>
                    </a:lnT>
                    <a:lnB w="317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lv-LV" sz="1200" b="0" i="0" u="none" strike="noStrike">
                          <a:solidFill>
                            <a:srgbClr val="000000"/>
                          </a:solidFill>
                          <a:effectLst/>
                          <a:latin typeface="EYInterstate Light" panose="02000506000000020004" pitchFamily="2" charset="0"/>
                        </a:rPr>
                        <a:t>2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65000"/>
                        </a:schemeClr>
                      </a:solidFill>
                      <a:prstDash val="solid"/>
                      <a:round/>
                      <a:headEnd type="none" w="med" len="med"/>
                      <a:tailEnd type="none" w="med" len="med"/>
                    </a:lnT>
                    <a:lnB w="317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8093733"/>
                  </a:ext>
                </a:extLst>
              </a:tr>
              <a:tr h="379931">
                <a:tc>
                  <a:txBody>
                    <a:bodyPr/>
                    <a:lstStyle/>
                    <a:p>
                      <a:pPr algn="l" fontAlgn="ctr"/>
                      <a:r>
                        <a:rPr lang="lv-LV" sz="1200" b="0" i="0" u="none" strike="noStrike">
                          <a:solidFill>
                            <a:srgbClr val="000000"/>
                          </a:solidFill>
                          <a:effectLst/>
                          <a:latin typeface="EYInterstate Light" panose="02000506000000020004" pitchFamily="2" charset="0"/>
                        </a:rPr>
                        <a:t>Pāri nereģistrētā kopdzīvē ar pilngadīgiem bērniem</a:t>
                      </a:r>
                    </a:p>
                  </a:txBody>
                  <a:tcPr marL="35981" marR="0" marT="0" marB="0" anchor="ctr">
                    <a:lnL>
                      <a:noFill/>
                    </a:lnL>
                    <a:lnR>
                      <a:noFill/>
                    </a:lnR>
                    <a:lnT w="3175" cap="flat" cmpd="sng" algn="ctr">
                      <a:solidFill>
                        <a:schemeClr val="tx1">
                          <a:lumMod val="65000"/>
                        </a:schemeClr>
                      </a:solidFill>
                      <a:prstDash val="solid"/>
                      <a:round/>
                      <a:headEnd type="none" w="med" len="med"/>
                      <a:tailEnd type="none" w="med" len="med"/>
                    </a:lnT>
                    <a:lnB w="317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lv-LV" sz="1200" b="0" i="0" u="none" strike="noStrike">
                          <a:solidFill>
                            <a:srgbClr val="000000"/>
                          </a:solidFill>
                          <a:effectLst/>
                          <a:latin typeface="EYInterstate Light" panose="02000506000000020004" pitchFamily="2" charset="0"/>
                        </a:rPr>
                        <a:t>2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65000"/>
                        </a:schemeClr>
                      </a:solidFill>
                      <a:prstDash val="solid"/>
                      <a:round/>
                      <a:headEnd type="none" w="med" len="med"/>
                      <a:tailEnd type="none" w="med" len="med"/>
                    </a:lnT>
                    <a:lnB w="317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8320057"/>
                  </a:ext>
                </a:extLst>
              </a:tr>
            </a:tbl>
          </a:graphicData>
        </a:graphic>
      </p:graphicFrame>
    </p:spTree>
    <p:extLst>
      <p:ext uri="{BB962C8B-B14F-4D97-AF65-F5344CB8AC3E}">
        <p14:creationId xmlns:p14="http://schemas.microsoft.com/office/powerpoint/2010/main" val="2506244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ABFD230E-54A6-43C3-83B8-53E37267207A}"/>
              </a:ext>
            </a:extLst>
          </p:cNvPr>
          <p:cNvGraphicFramePr>
            <a:graphicFrameLocks/>
          </p:cNvGraphicFramePr>
          <p:nvPr>
            <p:extLst>
              <p:ext uri="{D42A27DB-BD31-4B8C-83A1-F6EECF244321}">
                <p14:modId xmlns:p14="http://schemas.microsoft.com/office/powerpoint/2010/main" val="1472171607"/>
              </p:ext>
            </p:extLst>
          </p:nvPr>
        </p:nvGraphicFramePr>
        <p:xfrm>
          <a:off x="6606209" y="983029"/>
          <a:ext cx="5198798" cy="52210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798E1C01-10C8-4152-ABA6-71A8CABAFEE3}"/>
              </a:ext>
            </a:extLst>
          </p:cNvPr>
          <p:cNvGraphicFramePr>
            <a:graphicFrameLocks/>
          </p:cNvGraphicFramePr>
          <p:nvPr>
            <p:extLst>
              <p:ext uri="{D42A27DB-BD31-4B8C-83A1-F6EECF244321}">
                <p14:modId xmlns:p14="http://schemas.microsoft.com/office/powerpoint/2010/main" val="185094180"/>
              </p:ext>
            </p:extLst>
          </p:nvPr>
        </p:nvGraphicFramePr>
        <p:xfrm>
          <a:off x="482886" y="983030"/>
          <a:ext cx="6123323" cy="5221016"/>
        </p:xfrm>
        <a:graphic>
          <a:graphicData uri="http://schemas.openxmlformats.org/drawingml/2006/chart">
            <c:chart xmlns:c="http://schemas.openxmlformats.org/drawingml/2006/chart" xmlns:r="http://schemas.openxmlformats.org/officeDocument/2006/relationships" r:id="rId6"/>
          </a:graphicData>
        </a:graphic>
      </p:graphicFrame>
      <p:sp>
        <p:nvSpPr>
          <p:cNvPr id="4" name="Date Placeholder 3"/>
          <p:cNvSpPr>
            <a:spLocks noGrp="1"/>
          </p:cNvSpPr>
          <p:nvPr>
            <p:ph type="dt" sz="half" idx="10"/>
          </p:nvPr>
        </p:nvSpPr>
        <p:spPr>
          <a:xfrm>
            <a:off x="1420885" y="6563008"/>
            <a:ext cx="1190638" cy="179906"/>
          </a:xfrm>
        </p:spPr>
        <p:txBody>
          <a:bodyPr/>
          <a:lstStyle/>
          <a:p>
            <a:pPr>
              <a:defRPr/>
            </a:pPr>
            <a:fld id="{3A0565A9-D757-4BB2-8C24-852D836498CA}" type="datetime3">
              <a:rPr lang="en-US">
                <a:solidFill>
                  <a:srgbClr val="2E2E38"/>
                </a:solidFill>
              </a:rPr>
              <a:pPr>
                <a:defRPr/>
              </a:pPr>
              <a:t>30 August 2024</a:t>
            </a:fld>
            <a:endParaRPr lang="en-US">
              <a:solidFill>
                <a:srgbClr val="2E2E38"/>
              </a:solidFill>
            </a:endParaRPr>
          </a:p>
        </p:txBody>
      </p:sp>
      <p:sp>
        <p:nvSpPr>
          <p:cNvPr id="6" name="Slide Number Placeholder 5"/>
          <p:cNvSpPr>
            <a:spLocks noGrp="1"/>
          </p:cNvSpPr>
          <p:nvPr>
            <p:ph type="sldNum" sz="quarter" idx="12"/>
          </p:nvPr>
        </p:nvSpPr>
        <p:spPr>
          <a:xfrm>
            <a:off x="609600" y="6563008"/>
            <a:ext cx="662721" cy="179906"/>
          </a:xfrm>
        </p:spPr>
        <p:txBody>
          <a:bodyPr/>
          <a:lstStyle/>
          <a:p>
            <a:pPr>
              <a:defRPr/>
            </a:pPr>
            <a:r>
              <a:rPr lang="en-US">
                <a:solidFill>
                  <a:srgbClr val="2E2E38"/>
                </a:solidFill>
              </a:rPr>
              <a:t>Page </a:t>
            </a:r>
            <a:fld id="{F1BC30E3-FFE5-4B91-AA19-87A149EBB9EE}" type="slidenum">
              <a:rPr lang="en-US">
                <a:solidFill>
                  <a:srgbClr val="2E2E38"/>
                </a:solidFill>
              </a:rPr>
              <a:pPr>
                <a:defRPr/>
              </a:pPr>
              <a:t>21</a:t>
            </a:fld>
            <a:endParaRPr lang="en-US">
              <a:solidFill>
                <a:srgbClr val="2E2E38"/>
              </a:solidFill>
            </a:endParaRPr>
          </a:p>
        </p:txBody>
      </p:sp>
      <p:graphicFrame>
        <p:nvGraphicFramePr>
          <p:cNvPr id="9" name="Object 8"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7" imgW="216" imgH="216" progId="TCLayout.ActiveDocument.1">
                  <p:embed/>
                </p:oleObj>
              </mc:Choice>
              <mc:Fallback>
                <p:oleObj name="think-cell Slide" r:id="rId7" imgW="216" imgH="216" progId="TCLayout.ActiveDocument.1">
                  <p:embed/>
                  <p:pic>
                    <p:nvPicPr>
                      <p:cNvPr id="9" name="Object 8" hidden="1"/>
                      <p:cNvPicPr/>
                      <p:nvPr/>
                    </p:nvPicPr>
                    <p:blipFill>
                      <a:blip r:embed="rId8"/>
                      <a:stretch>
                        <a:fillRect/>
                      </a:stretch>
                    </p:blipFill>
                    <p:spPr>
                      <a:xfrm>
                        <a:off x="1587" y="3372"/>
                        <a:ext cx="1587" cy="1587"/>
                      </a:xfrm>
                      <a:prstGeom prst="rect">
                        <a:avLst/>
                      </a:prstGeom>
                    </p:spPr>
                  </p:pic>
                </p:oleObj>
              </mc:Fallback>
            </mc:AlternateContent>
          </a:graphicData>
        </a:graphic>
      </p:graphicFrame>
      <p:sp>
        <p:nvSpPr>
          <p:cNvPr id="10" name="Rectangle 9" hidden="1"/>
          <p:cNvSpPr/>
          <p:nvPr>
            <p:custDataLst>
              <p:tags r:id="rId2"/>
            </p:custDataLst>
          </p:nvPr>
        </p:nvSpPr>
        <p:spPr>
          <a:xfrm>
            <a:off x="0" y="1785"/>
            <a:ext cx="158667" cy="158667"/>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defTabSz="913943">
              <a:lnSpc>
                <a:spcPct val="85000"/>
              </a:lnSpc>
              <a:spcBef>
                <a:spcPct val="0"/>
              </a:spcBef>
              <a:spcAft>
                <a:spcPct val="0"/>
              </a:spcAft>
              <a:defRPr/>
            </a:pPr>
            <a:endParaRPr lang="en-US" sz="2399">
              <a:solidFill>
                <a:srgbClr val="FFFFFF"/>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7" name="Rectangle 6"/>
          <p:cNvSpPr/>
          <p:nvPr/>
        </p:nvSpPr>
        <p:spPr>
          <a:xfrm>
            <a:off x="609601" y="247323"/>
            <a:ext cx="513764" cy="56227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defRPr/>
            </a:pPr>
            <a:r>
              <a:rPr lang="lv-LV" sz="1399" b="1">
                <a:solidFill>
                  <a:srgbClr val="000000"/>
                </a:solidFill>
                <a:latin typeface="EYInterstate Light"/>
              </a:rPr>
              <a:t>4.</a:t>
            </a:r>
            <a:endParaRPr lang="en-US" sz="1399" b="1">
              <a:solidFill>
                <a:srgbClr val="000000"/>
              </a:solidFill>
              <a:latin typeface="EYInterstate Light"/>
            </a:endParaRPr>
          </a:p>
        </p:txBody>
      </p:sp>
      <p:sp>
        <p:nvSpPr>
          <p:cNvPr id="5" name="Title 4">
            <a:extLst>
              <a:ext uri="{FF2B5EF4-FFF2-40B4-BE49-F238E27FC236}">
                <a16:creationId xmlns:a16="http://schemas.microsoft.com/office/drawing/2014/main" id="{2921B3F9-F22E-47BE-B1C7-918F38F4B52B}"/>
              </a:ext>
            </a:extLst>
          </p:cNvPr>
          <p:cNvSpPr>
            <a:spLocks noGrp="1"/>
          </p:cNvSpPr>
          <p:nvPr>
            <p:ph type="title"/>
          </p:nvPr>
        </p:nvSpPr>
        <p:spPr>
          <a:xfrm>
            <a:off x="1272321" y="269239"/>
            <a:ext cx="9756750" cy="446333"/>
          </a:xfrm>
        </p:spPr>
        <p:txBody>
          <a:bodyPr/>
          <a:lstStyle/>
          <a:p>
            <a:r>
              <a:rPr lang="lv-LV" sz="2000"/>
              <a:t>2028. gadā pieprasīto dzīvokļu skaita aplēse ir 91 dzīvoklis,</a:t>
            </a:r>
            <a:r>
              <a:rPr lang="lv-LV" sz="2000">
                <a:solidFill>
                  <a:srgbClr val="FF0000"/>
                </a:solidFill>
              </a:rPr>
              <a:t> </a:t>
            </a:r>
            <a:r>
              <a:rPr lang="lv-LV" sz="2000"/>
              <a:t>no kuriem lielāko īpatsvaru veido divistabu (58%) dzīvokļi</a:t>
            </a:r>
            <a:endParaRPr lang="en-US" sz="2000"/>
          </a:p>
        </p:txBody>
      </p:sp>
      <p:sp>
        <p:nvSpPr>
          <p:cNvPr id="15" name="Rectangle 14">
            <a:extLst>
              <a:ext uri="{FF2B5EF4-FFF2-40B4-BE49-F238E27FC236}">
                <a16:creationId xmlns:a16="http://schemas.microsoft.com/office/drawing/2014/main" id="{FCCC928A-C083-217B-3B12-E6FD5938EDBC}"/>
              </a:ext>
            </a:extLst>
          </p:cNvPr>
          <p:cNvSpPr/>
          <p:nvPr/>
        </p:nvSpPr>
        <p:spPr>
          <a:xfrm>
            <a:off x="2611523" y="6471506"/>
            <a:ext cx="5511180" cy="2949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3943"/>
            <a:r>
              <a:rPr lang="lv-LV" sz="900">
                <a:solidFill>
                  <a:srgbClr val="2E2E38"/>
                </a:solidFill>
                <a:latin typeface="EYInterstate Light"/>
              </a:rPr>
              <a:t>Avots: Aplēse, kas balstīta uz CSP datiem</a:t>
            </a:r>
          </a:p>
          <a:p>
            <a:pPr defTabSz="913943"/>
            <a:r>
              <a:rPr lang="lv-LV" sz="900">
                <a:solidFill>
                  <a:srgbClr val="2E2E38"/>
                </a:solidFill>
                <a:latin typeface="EYInterstate Light"/>
              </a:rPr>
              <a:t>Uzņēmējiem nepieciešamie dzīvokļi apzināti uz šo brīdi un līdz 2028. gadam var mainīties</a:t>
            </a:r>
          </a:p>
        </p:txBody>
      </p:sp>
    </p:spTree>
    <p:extLst>
      <p:ext uri="{BB962C8B-B14F-4D97-AF65-F5344CB8AC3E}">
        <p14:creationId xmlns:p14="http://schemas.microsoft.com/office/powerpoint/2010/main" val="871807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9064973B-C42A-41AE-B551-6A07EB411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0" y="1785"/>
            <a:ext cx="12185658" cy="6854430"/>
          </a:xfrm>
          <a:prstGeom prst="rect">
            <a:avLst/>
          </a:prstGeom>
        </p:spPr>
      </p:pic>
      <p:sp>
        <p:nvSpPr>
          <p:cNvPr id="3" name="Text Box 4">
            <a:extLst>
              <a:ext uri="{FF2B5EF4-FFF2-40B4-BE49-F238E27FC236}">
                <a16:creationId xmlns:a16="http://schemas.microsoft.com/office/drawing/2014/main" id="{6ADD72DE-CC38-4E80-B848-C14ECBF01BA4}"/>
              </a:ext>
            </a:extLst>
          </p:cNvPr>
          <p:cNvSpPr txBox="1">
            <a:spLocks noChangeArrowheads="1"/>
          </p:cNvSpPr>
          <p:nvPr/>
        </p:nvSpPr>
        <p:spPr bwMode="auto">
          <a:xfrm>
            <a:off x="459899" y="914077"/>
            <a:ext cx="2575417" cy="13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3486" eaLnBrk="1" hangingPunct="1">
              <a:defRPr/>
            </a:pPr>
            <a:r>
              <a:rPr lang="en-IN" altLang="en-US" sz="900" b="1">
                <a:solidFill>
                  <a:srgbClr val="FFFFFF"/>
                </a:solidFill>
                <a:latin typeface="EYInterstate" panose="02000503020000020004" pitchFamily="2" charset="0"/>
              </a:rPr>
              <a:t>EY</a:t>
            </a:r>
            <a:r>
              <a:rPr lang="en-IN" altLang="en-US" sz="900">
                <a:solidFill>
                  <a:srgbClr val="FFFFFF"/>
                </a:solidFill>
                <a:latin typeface="EYInterstate Light" panose="02000506000000020004" pitchFamily="2" charset="0"/>
              </a:rPr>
              <a:t> | Assurance | Tax | Transactions | Advisory</a:t>
            </a:r>
            <a:endParaRPr lang="en-GB" altLang="en-US" sz="900">
              <a:solidFill>
                <a:srgbClr val="FFFFFF"/>
              </a:solidFill>
              <a:latin typeface="EYInterstate Light" panose="02000506000000020004" pitchFamily="2" charset="0"/>
            </a:endParaRPr>
          </a:p>
        </p:txBody>
      </p:sp>
      <p:sp>
        <p:nvSpPr>
          <p:cNvPr id="4" name="Text Box 5">
            <a:extLst>
              <a:ext uri="{FF2B5EF4-FFF2-40B4-BE49-F238E27FC236}">
                <a16:creationId xmlns:a16="http://schemas.microsoft.com/office/drawing/2014/main" id="{D86028F9-9643-4ED6-AB5E-E1FF5198CE5B}"/>
              </a:ext>
            </a:extLst>
          </p:cNvPr>
          <p:cNvSpPr txBox="1">
            <a:spLocks noChangeArrowheads="1"/>
          </p:cNvSpPr>
          <p:nvPr/>
        </p:nvSpPr>
        <p:spPr bwMode="auto">
          <a:xfrm>
            <a:off x="459902" y="1218558"/>
            <a:ext cx="2430476" cy="215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3486" eaLnBrk="1" hangingPunct="1">
              <a:defRPr/>
            </a:pPr>
            <a:r>
              <a:rPr lang="en-GB" altLang="en-US" sz="900" b="1">
                <a:solidFill>
                  <a:srgbClr val="FFFFFF"/>
                </a:solidFill>
                <a:latin typeface="EYInterstate Light" panose="02000506000000020004" pitchFamily="2" charset="0"/>
              </a:rPr>
              <a:t>About EY</a:t>
            </a:r>
          </a:p>
          <a:p>
            <a:pPr defTabSz="913486" eaLnBrk="1" hangingPunct="1">
              <a:spcAft>
                <a:spcPts val="563"/>
              </a:spcAft>
              <a:defRPr/>
            </a:pPr>
            <a:r>
              <a:rPr lang="en-IN" altLang="en-US" sz="900">
                <a:solidFill>
                  <a:srgbClr val="FFFFFF"/>
                </a:solidFill>
                <a:latin typeface="EYInterstate Light" panose="02000506000000020004" pitchFamily="2" charset="0"/>
              </a:rPr>
              <a:t>EY is a global leader in assurance, tax, transaction and advisory services. The insights and quality services we deliver help build trust and confidence in the capital markets and in economies the world over. We develop outstanding leaders who team to deliver on our promises to all of our stakeholders. In so doing, we play a critical role in building a better working world for our people, for our clients and for our communities.</a:t>
            </a:r>
          </a:p>
          <a:p>
            <a:pPr defTabSz="913486" eaLnBrk="1" hangingPunct="1">
              <a:spcAft>
                <a:spcPts val="563"/>
              </a:spcAft>
              <a:defRPr/>
            </a:pPr>
            <a:r>
              <a:rPr lang="en-IN" altLang="en-US" sz="900">
                <a:solidFill>
                  <a:srgbClr val="FFFFFF"/>
                </a:solidFill>
                <a:latin typeface="EYInterstate Light" panose="02000506000000020004" pitchFamily="2" charset="0"/>
              </a:rPr>
              <a:t>EY refers to the global organisation, and may refer to one or more, of the member firms of Ernst &amp; Young Global Limited, each of which is a separate legal entity. </a:t>
            </a:r>
            <a:endParaRPr lang="en-US" altLang="en-US" sz="900">
              <a:solidFill>
                <a:srgbClr val="FFFFFF"/>
              </a:solidFill>
              <a:latin typeface="EYInterstate Light" panose="02000506000000020004" pitchFamily="2" charset="0"/>
            </a:endParaRPr>
          </a:p>
        </p:txBody>
      </p:sp>
      <p:sp>
        <p:nvSpPr>
          <p:cNvPr id="5" name="Text Box 5">
            <a:extLst>
              <a:ext uri="{FF2B5EF4-FFF2-40B4-BE49-F238E27FC236}">
                <a16:creationId xmlns:a16="http://schemas.microsoft.com/office/drawing/2014/main" id="{BDB7C322-729A-4411-BED5-149753A83A22}"/>
              </a:ext>
            </a:extLst>
          </p:cNvPr>
          <p:cNvSpPr txBox="1">
            <a:spLocks noChangeArrowheads="1"/>
          </p:cNvSpPr>
          <p:nvPr/>
        </p:nvSpPr>
        <p:spPr bwMode="auto">
          <a:xfrm>
            <a:off x="459902" y="4146278"/>
            <a:ext cx="2430476" cy="139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3486" eaLnBrk="1" hangingPunct="1">
              <a:defRPr/>
            </a:pPr>
            <a:r>
              <a:rPr lang="en-IN" altLang="en-US" sz="700">
                <a:solidFill>
                  <a:srgbClr val="FFFFFF"/>
                </a:solidFill>
                <a:latin typeface="EYInterstate Light"/>
              </a:rPr>
              <a:t>© 2023 </a:t>
            </a:r>
            <a:r>
              <a:rPr lang="lv-LV" altLang="en-US" sz="700">
                <a:solidFill>
                  <a:srgbClr val="FFFFFF"/>
                </a:solidFill>
                <a:latin typeface="EYInterstate Light"/>
              </a:rPr>
              <a:t>SIA </a:t>
            </a:r>
            <a:r>
              <a:rPr lang="en-IN" altLang="en-US" sz="700">
                <a:solidFill>
                  <a:srgbClr val="FFFFFF"/>
                </a:solidFill>
                <a:latin typeface="EYInterstate Light"/>
              </a:rPr>
              <a:t>Ernst &amp; Young </a:t>
            </a:r>
            <a:r>
              <a:rPr lang="lv-LV" altLang="en-US" sz="700">
                <a:solidFill>
                  <a:srgbClr val="FFFFFF"/>
                </a:solidFill>
                <a:latin typeface="EYInterstate Light"/>
              </a:rPr>
              <a:t>Baltic</a:t>
            </a:r>
            <a:br>
              <a:rPr lang="en-IN" altLang="en-US" sz="700">
                <a:solidFill>
                  <a:srgbClr val="000000"/>
                </a:solidFill>
                <a:latin typeface="EYInterstate Light" panose="02000506000000020004" pitchFamily="2" charset="0"/>
              </a:rPr>
            </a:br>
            <a:r>
              <a:rPr lang="en-IN" altLang="en-US" sz="700">
                <a:solidFill>
                  <a:srgbClr val="FFFFFF"/>
                </a:solidFill>
                <a:latin typeface="EYInterstate Light"/>
              </a:rPr>
              <a:t>All Rights Reserved.</a:t>
            </a:r>
          </a:p>
          <a:p>
            <a:pPr defTabSz="913486" eaLnBrk="1" hangingPunct="1">
              <a:defRPr/>
            </a:pPr>
            <a:endParaRPr lang="en-IN" altLang="en-US" sz="700">
              <a:solidFill>
                <a:srgbClr val="FFFFFF"/>
              </a:solidFill>
              <a:latin typeface="EYInterstate Light" panose="02000506000000020004" pitchFamily="2" charset="0"/>
            </a:endParaRPr>
          </a:p>
          <a:p>
            <a:pPr defTabSz="913486" eaLnBrk="1" hangingPunct="1">
              <a:defRPr/>
            </a:pPr>
            <a:r>
              <a:rPr lang="en-IN" altLang="en-US" sz="700">
                <a:solidFill>
                  <a:srgbClr val="FFFFFF"/>
                </a:solidFill>
                <a:latin typeface="EYInterstate Light"/>
              </a:rPr>
              <a:t>This publication contains information in summary form and is therefore intended for general guidance only. It is not intended to be a substitute for detailed research or the exercise of professional judgment. Neither</a:t>
            </a:r>
            <a:r>
              <a:rPr lang="lv-LV" altLang="en-US" sz="700">
                <a:solidFill>
                  <a:srgbClr val="FFFFFF"/>
                </a:solidFill>
                <a:latin typeface="EYInterstate Light"/>
              </a:rPr>
              <a:t> SIA Ernst &amp; </a:t>
            </a:r>
            <a:r>
              <a:rPr lang="lv-LV" altLang="en-US" sz="700" err="1">
                <a:solidFill>
                  <a:srgbClr val="FFFFFF"/>
                </a:solidFill>
                <a:latin typeface="EYInterstate Light"/>
              </a:rPr>
              <a:t>Young</a:t>
            </a:r>
            <a:r>
              <a:rPr lang="lv-LV" altLang="en-US" sz="700">
                <a:solidFill>
                  <a:srgbClr val="FFFFFF"/>
                </a:solidFill>
                <a:latin typeface="EYInterstate Light"/>
              </a:rPr>
              <a:t> Baltic </a:t>
            </a:r>
            <a:r>
              <a:rPr lang="en-IN" altLang="en-US" sz="700">
                <a:solidFill>
                  <a:srgbClr val="FFFFFF"/>
                </a:solidFill>
                <a:latin typeface="EYInterstate Light"/>
              </a:rPr>
              <a:t>nor any other member of the global Ernst &amp; Young organisation can accept any responsibility for loss occasioned to any person acting or refraining from action as a result of any material in this publication. On any specific matter, reference should be made to the appropriate advisor.</a:t>
            </a:r>
          </a:p>
        </p:txBody>
      </p:sp>
    </p:spTree>
    <p:extLst>
      <p:ext uri="{BB962C8B-B14F-4D97-AF65-F5344CB8AC3E}">
        <p14:creationId xmlns:p14="http://schemas.microsoft.com/office/powerpoint/2010/main" val="1118816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420885" y="6563008"/>
            <a:ext cx="1190638" cy="179906"/>
          </a:xfrm>
        </p:spPr>
        <p:txBody>
          <a:bodyPr/>
          <a:lstStyle/>
          <a:p>
            <a:pPr defTabSz="913943">
              <a:defRPr/>
            </a:pPr>
            <a:fld id="{5339F214-F5FD-4DA1-B505-12D2B058D6C9}" type="datetime3">
              <a:rPr lang="en-US">
                <a:solidFill>
                  <a:srgbClr val="2E2E38"/>
                </a:solidFill>
              </a:rPr>
              <a:pPr defTabSz="913943">
                <a:defRPr/>
              </a:pPr>
              <a:t>30 August 2024</a:t>
            </a:fld>
            <a:endParaRPr lang="en-US">
              <a:solidFill>
                <a:srgbClr val="2E2E38"/>
              </a:solidFill>
            </a:endParaRPr>
          </a:p>
        </p:txBody>
      </p:sp>
      <p:sp>
        <p:nvSpPr>
          <p:cNvPr id="6" name="Slide Number Placeholder 5"/>
          <p:cNvSpPr>
            <a:spLocks noGrp="1"/>
          </p:cNvSpPr>
          <p:nvPr>
            <p:ph type="sldNum" sz="quarter" idx="12"/>
          </p:nvPr>
        </p:nvSpPr>
        <p:spPr>
          <a:xfrm>
            <a:off x="609600" y="6563008"/>
            <a:ext cx="662721" cy="179906"/>
          </a:xfrm>
        </p:spPr>
        <p:txBody>
          <a:bodyPr/>
          <a:lstStyle/>
          <a:p>
            <a:pPr defTabSz="913943">
              <a:defRPr/>
            </a:pPr>
            <a:r>
              <a:rPr lang="en-US">
                <a:solidFill>
                  <a:srgbClr val="2E2E38"/>
                </a:solidFill>
              </a:rPr>
              <a:t>Page </a:t>
            </a:r>
            <a:fld id="{F1BC30E3-FFE5-4B91-AA19-87A149EBB9EE}" type="slidenum">
              <a:rPr lang="en-US">
                <a:solidFill>
                  <a:srgbClr val="2E2E38"/>
                </a:solidFill>
              </a:rPr>
              <a:pPr defTabSz="913943">
                <a:defRPr/>
              </a:pPr>
              <a:t>3</a:t>
            </a:fld>
            <a:endParaRPr lang="en-US">
              <a:solidFill>
                <a:srgbClr val="2E2E38"/>
              </a:solidFill>
            </a:endParaRPr>
          </a:p>
        </p:txBody>
      </p:sp>
      <p:graphicFrame>
        <p:nvGraphicFramePr>
          <p:cNvPr id="9" name="Object 8"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216" imgH="216" progId="TCLayout.ActiveDocument.1">
                  <p:embed/>
                </p:oleObj>
              </mc:Choice>
              <mc:Fallback>
                <p:oleObj name="think-cell Slide" r:id="rId5" imgW="216" imgH="216" progId="TCLayout.ActiveDocument.1">
                  <p:embed/>
                  <p:pic>
                    <p:nvPicPr>
                      <p:cNvPr id="9" name="Object 8" hidden="1"/>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10" name="Rectangle 9" hidden="1"/>
          <p:cNvSpPr/>
          <p:nvPr>
            <p:custDataLst>
              <p:tags r:id="rId2"/>
            </p:custDataLst>
          </p:nvPr>
        </p:nvSpPr>
        <p:spPr>
          <a:xfrm>
            <a:off x="0" y="1785"/>
            <a:ext cx="158667" cy="158667"/>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defTabSz="913943">
              <a:lnSpc>
                <a:spcPct val="85000"/>
              </a:lnSpc>
              <a:spcBef>
                <a:spcPct val="0"/>
              </a:spcBef>
              <a:spcAft>
                <a:spcPct val="0"/>
              </a:spcAft>
              <a:defRPr/>
            </a:pPr>
            <a:endParaRPr lang="en-US" sz="2399">
              <a:solidFill>
                <a:srgbClr val="FFFFFF"/>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7" name="Rectangle 6"/>
          <p:cNvSpPr/>
          <p:nvPr/>
        </p:nvSpPr>
        <p:spPr>
          <a:xfrm>
            <a:off x="609601" y="247323"/>
            <a:ext cx="513764" cy="56227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defRPr/>
            </a:pPr>
            <a:r>
              <a:rPr lang="lv-LV" sz="1399" b="1">
                <a:solidFill>
                  <a:srgbClr val="000000"/>
                </a:solidFill>
                <a:latin typeface="EYInterstate Light"/>
              </a:rPr>
              <a:t>1.1.</a:t>
            </a:r>
            <a:endParaRPr lang="en-US" sz="1399" b="1">
              <a:solidFill>
                <a:srgbClr val="000000"/>
              </a:solidFill>
              <a:latin typeface="EYInterstate Light"/>
            </a:endParaRPr>
          </a:p>
        </p:txBody>
      </p:sp>
      <p:sp>
        <p:nvSpPr>
          <p:cNvPr id="15" name="Rectangle 14">
            <a:extLst>
              <a:ext uri="{FF2B5EF4-FFF2-40B4-BE49-F238E27FC236}">
                <a16:creationId xmlns:a16="http://schemas.microsoft.com/office/drawing/2014/main" id="{FCCC928A-C083-217B-3B12-E6FD5938EDBC}"/>
              </a:ext>
            </a:extLst>
          </p:cNvPr>
          <p:cNvSpPr/>
          <p:nvPr/>
        </p:nvSpPr>
        <p:spPr>
          <a:xfrm>
            <a:off x="2406985" y="6381473"/>
            <a:ext cx="7079737" cy="56801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3943"/>
            <a:r>
              <a:rPr lang="lv-LV" sz="800" baseline="30000">
                <a:solidFill>
                  <a:srgbClr val="2E2E38"/>
                </a:solidFill>
                <a:latin typeface="EYInterstate Light"/>
              </a:rPr>
              <a:t>1</a:t>
            </a:r>
            <a:r>
              <a:rPr lang="lv-LV" sz="800">
                <a:solidFill>
                  <a:srgbClr val="2E2E38"/>
                </a:solidFill>
                <a:latin typeface="EYInterstate Light"/>
              </a:rPr>
              <a:t> Avots: OECD - </a:t>
            </a:r>
            <a:r>
              <a:rPr lang="en-US" sz="800">
                <a:solidFill>
                  <a:srgbClr val="2E2E38"/>
                </a:solidFill>
                <a:latin typeface="EYInterstate Light"/>
                <a:hlinkClick r:id="rId7">
                  <a:extLst>
                    <a:ext uri="{A12FA001-AC4F-418D-AE19-62706E023703}">
                      <ahyp:hlinkClr xmlns:ahyp="http://schemas.microsoft.com/office/drawing/2018/hyperlinkcolor" val="tx"/>
                    </a:ext>
                  </a:extLst>
                </a:hlinkClick>
              </a:rPr>
              <a:t>https://www.oecd.org/els/family/HC1-5%20Overview%20of%20affordable%20housing%20indicators.pdf</a:t>
            </a:r>
            <a:br>
              <a:rPr lang="lv-LV" sz="800">
                <a:solidFill>
                  <a:srgbClr val="2E2E38"/>
                </a:solidFill>
                <a:latin typeface="EYInterstate Light"/>
              </a:rPr>
            </a:br>
            <a:r>
              <a:rPr lang="lv-LV" sz="800" baseline="30000">
                <a:solidFill>
                  <a:srgbClr val="2E2E38"/>
                </a:solidFill>
                <a:latin typeface="EYInterstate Light"/>
              </a:rPr>
              <a:t>2</a:t>
            </a:r>
            <a:r>
              <a:rPr lang="lv-LV" sz="800">
                <a:solidFill>
                  <a:srgbClr val="2E2E38"/>
                </a:solidFill>
                <a:latin typeface="EYInterstate Light"/>
              </a:rPr>
              <a:t> Avots: </a:t>
            </a:r>
            <a:r>
              <a:rPr lang="lv-LV" sz="800">
                <a:solidFill>
                  <a:srgbClr val="2E2E38"/>
                </a:solidFill>
                <a:latin typeface="EYInterstate Light"/>
                <a:hlinkClick r:id="rId8">
                  <a:extLst>
                    <a:ext uri="{A12FA001-AC4F-418D-AE19-62706E023703}">
                      <ahyp:hlinkClr xmlns:ahyp="http://schemas.microsoft.com/office/drawing/2018/hyperlinkcolor" val="tx"/>
                    </a:ext>
                  </a:extLst>
                </a:hlinkClick>
              </a:rPr>
              <a:t>https://providus.lv/wp-content/uploads/2021/11/Pieejami-ires-majokli-Latvija-%E2%80%93-izaicinajumi-un-iespejas.pdf</a:t>
            </a:r>
            <a:br>
              <a:rPr lang="lv-LV" sz="800">
                <a:solidFill>
                  <a:srgbClr val="2E2E38"/>
                </a:solidFill>
                <a:latin typeface="EYInterstate Light"/>
              </a:rPr>
            </a:br>
            <a:r>
              <a:rPr lang="lv-LV" sz="800" baseline="30000">
                <a:solidFill>
                  <a:srgbClr val="2E2E38"/>
                </a:solidFill>
                <a:latin typeface="EYInterstate Light"/>
              </a:rPr>
              <a:t>3 </a:t>
            </a:r>
            <a:r>
              <a:rPr lang="lv-LV" sz="800">
                <a:solidFill>
                  <a:srgbClr val="2E2E38"/>
                </a:solidFill>
                <a:latin typeface="EYInterstate Light"/>
              </a:rPr>
              <a:t>Avots: OECD - </a:t>
            </a:r>
            <a:r>
              <a:rPr lang="en-US" sz="800">
                <a:solidFill>
                  <a:srgbClr val="2E2E38"/>
                </a:solidFill>
                <a:latin typeface="EYInterstate Light"/>
                <a:hlinkClick r:id="rId9">
                  <a:extLst>
                    <a:ext uri="{A12FA001-AC4F-418D-AE19-62706E023703}">
                      <ahyp:hlinkClr xmlns:ahyp="http://schemas.microsoft.com/office/drawing/2018/hyperlinkcolor" val="tx"/>
                    </a:ext>
                  </a:extLst>
                </a:hlinkClick>
              </a:rPr>
              <a:t>download (em.gov.lv)</a:t>
            </a:r>
            <a:endParaRPr lang="lv-LV" sz="800">
              <a:solidFill>
                <a:srgbClr val="2E2E38"/>
              </a:solidFill>
              <a:latin typeface="EYInterstate Light"/>
            </a:endParaRPr>
          </a:p>
        </p:txBody>
      </p:sp>
      <p:sp>
        <p:nvSpPr>
          <p:cNvPr id="12" name="Title 4">
            <a:extLst>
              <a:ext uri="{FF2B5EF4-FFF2-40B4-BE49-F238E27FC236}">
                <a16:creationId xmlns:a16="http://schemas.microsoft.com/office/drawing/2014/main" id="{2A1607D0-5DBC-AB5A-A845-6B685806D1DE}"/>
              </a:ext>
            </a:extLst>
          </p:cNvPr>
          <p:cNvSpPr txBox="1">
            <a:spLocks/>
          </p:cNvSpPr>
          <p:nvPr/>
        </p:nvSpPr>
        <p:spPr>
          <a:xfrm>
            <a:off x="1272321" y="416501"/>
            <a:ext cx="10302780" cy="338359"/>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defTabSz="913943"/>
            <a:r>
              <a:rPr lang="lv-LV" sz="2000">
                <a:solidFill>
                  <a:srgbClr val="2E2E38"/>
                </a:solidFill>
              </a:rPr>
              <a:t>Konteksts</a:t>
            </a:r>
            <a:endParaRPr lang="en-US" sz="1600">
              <a:solidFill>
                <a:srgbClr val="2E2E38"/>
              </a:solidFill>
            </a:endParaRPr>
          </a:p>
        </p:txBody>
      </p:sp>
      <p:sp>
        <p:nvSpPr>
          <p:cNvPr id="2" name="Rectangle 1">
            <a:extLst>
              <a:ext uri="{FF2B5EF4-FFF2-40B4-BE49-F238E27FC236}">
                <a16:creationId xmlns:a16="http://schemas.microsoft.com/office/drawing/2014/main" id="{11B10BF1-E94A-B2E3-FAB7-5F2D54EECF13}"/>
              </a:ext>
            </a:extLst>
          </p:cNvPr>
          <p:cNvSpPr/>
          <p:nvPr/>
        </p:nvSpPr>
        <p:spPr>
          <a:xfrm>
            <a:off x="609601" y="1001712"/>
            <a:ext cx="5486400" cy="2889659"/>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399" b="1">
                <a:solidFill>
                  <a:srgbClr val="2E2E38"/>
                </a:solidFill>
                <a:latin typeface="EYInterstate Light"/>
              </a:rPr>
              <a:t>Pieejams mājoklis </a:t>
            </a:r>
            <a:r>
              <a:rPr lang="lv-LV" sz="1399">
                <a:solidFill>
                  <a:srgbClr val="2E2E38"/>
                </a:solidFill>
                <a:latin typeface="EYInterstate Light"/>
              </a:rPr>
              <a:t>(</a:t>
            </a:r>
            <a:r>
              <a:rPr lang="lv-LV" sz="1399" i="1" err="1">
                <a:solidFill>
                  <a:srgbClr val="2E2E38"/>
                </a:solidFill>
                <a:latin typeface="EYInterstate Light"/>
              </a:rPr>
              <a:t>affordable</a:t>
            </a:r>
            <a:r>
              <a:rPr lang="lv-LV" sz="1399" i="1">
                <a:solidFill>
                  <a:srgbClr val="2E2E38"/>
                </a:solidFill>
                <a:latin typeface="EYInterstate Light"/>
              </a:rPr>
              <a:t> </a:t>
            </a:r>
            <a:r>
              <a:rPr lang="lv-LV" sz="1399" i="1" err="1">
                <a:solidFill>
                  <a:srgbClr val="2E2E38"/>
                </a:solidFill>
                <a:latin typeface="EYInterstate Light"/>
              </a:rPr>
              <a:t>housing</a:t>
            </a:r>
            <a:r>
              <a:rPr lang="lv-LV" sz="1399">
                <a:solidFill>
                  <a:srgbClr val="2E2E38"/>
                </a:solidFill>
                <a:latin typeface="EYInterstate Light"/>
              </a:rPr>
              <a:t>) definēts kā mājoklis, par kuru izmaksas (ieskaitot komunālos maksājumus) nepārsniedz 30% no bruto ienākumiem</a:t>
            </a:r>
            <a:r>
              <a:rPr lang="lv-LV" sz="1399" i="1">
                <a:solidFill>
                  <a:srgbClr val="2E2E38"/>
                </a:solidFill>
                <a:latin typeface="EYInterstate Light"/>
              </a:rPr>
              <a:t>,</a:t>
            </a:r>
            <a:r>
              <a:rPr lang="lv-LV" sz="1399">
                <a:solidFill>
                  <a:srgbClr val="2E2E38"/>
                </a:solidFill>
                <a:latin typeface="EYInterstate Light"/>
              </a:rPr>
              <a:t> balstoties uz izdevumu-ienākumu attiecību </a:t>
            </a:r>
            <a:r>
              <a:rPr lang="lv-LV" sz="1399" i="1">
                <a:solidFill>
                  <a:srgbClr val="2E2E38"/>
                </a:solidFill>
                <a:latin typeface="EYInterstate Light"/>
              </a:rPr>
              <a:t>(</a:t>
            </a:r>
            <a:r>
              <a:rPr lang="lv-LV" sz="1399" i="1" err="1">
                <a:solidFill>
                  <a:srgbClr val="2E2E38"/>
                </a:solidFill>
                <a:latin typeface="EYInterstate Light"/>
              </a:rPr>
              <a:t>expenditure</a:t>
            </a:r>
            <a:r>
              <a:rPr lang="lv-LV" sz="1399" i="1">
                <a:solidFill>
                  <a:srgbClr val="2E2E38"/>
                </a:solidFill>
                <a:latin typeface="EYInterstate Light"/>
              </a:rPr>
              <a:t>-to-</a:t>
            </a:r>
            <a:r>
              <a:rPr lang="lv-LV" sz="1399" i="1" err="1">
                <a:solidFill>
                  <a:srgbClr val="2E2E38"/>
                </a:solidFill>
                <a:latin typeface="EYInterstate Light"/>
              </a:rPr>
              <a:t>income</a:t>
            </a:r>
            <a:r>
              <a:rPr lang="lv-LV" sz="1399" i="1">
                <a:solidFill>
                  <a:srgbClr val="2E2E38"/>
                </a:solidFill>
                <a:latin typeface="EYInterstate Light"/>
              </a:rPr>
              <a:t> </a:t>
            </a:r>
            <a:r>
              <a:rPr lang="lv-LV" sz="1399" i="1" err="1">
                <a:solidFill>
                  <a:srgbClr val="2E2E38"/>
                </a:solidFill>
                <a:latin typeface="EYInterstate Light"/>
              </a:rPr>
              <a:t>ratio</a:t>
            </a:r>
            <a:r>
              <a:rPr lang="lv-LV" sz="1399">
                <a:solidFill>
                  <a:srgbClr val="2E2E38"/>
                </a:solidFill>
                <a:latin typeface="EYInterstate Light"/>
              </a:rPr>
              <a:t>), kas ir viens no OECD izmantotajiem pieejamu mājokļu indikatoriem</a:t>
            </a:r>
            <a:r>
              <a:rPr lang="lv-LV" sz="1399" baseline="30000">
                <a:solidFill>
                  <a:srgbClr val="2E2E38"/>
                </a:solidFill>
                <a:latin typeface="EYInterstate Light"/>
              </a:rPr>
              <a:t>1</a:t>
            </a:r>
            <a:r>
              <a:rPr lang="lv-LV" sz="1399">
                <a:solidFill>
                  <a:srgbClr val="2E2E38"/>
                </a:solidFill>
                <a:latin typeface="EYInterstate Light"/>
              </a:rPr>
              <a:t>.</a:t>
            </a:r>
          </a:p>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399">
                <a:solidFill>
                  <a:srgbClr val="2E2E38"/>
                </a:solidFill>
                <a:latin typeface="EYInterstate Light"/>
              </a:rPr>
              <a:t>Pētījumos minētie Latvijas mājokļu politikas izaicinājumi ir slikta mājokļu kvalitāte, pārapdzīvoti mājokļi, zema tirgus aktivitāte un neeksistējošs publiskā sektora atbalsts</a:t>
            </a:r>
            <a:r>
              <a:rPr lang="lv-LV" sz="1399" baseline="30000">
                <a:solidFill>
                  <a:srgbClr val="2E2E38"/>
                </a:solidFill>
                <a:latin typeface="EYInterstate Light"/>
              </a:rPr>
              <a:t>2</a:t>
            </a:r>
            <a:r>
              <a:rPr lang="lv-LV" sz="1399">
                <a:solidFill>
                  <a:srgbClr val="2E2E38"/>
                </a:solidFill>
                <a:latin typeface="EYInterstate Light"/>
              </a:rPr>
              <a:t>.</a:t>
            </a:r>
          </a:p>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399">
                <a:solidFill>
                  <a:srgbClr val="2E2E38"/>
                </a:solidFill>
                <a:latin typeface="EYInterstate Light"/>
              </a:rPr>
              <a:t>Papildu izaicinājums ir arī hipotekāro kredītu nepieejamība sabiedrības grupām, kuru ienākumi ir augstāki nekā valsts atbalstītās grupas, taču ne pietiekami augsti, lai tiktu izsniegts kredīts.</a:t>
            </a:r>
          </a:p>
          <a:p>
            <a:pPr marL="171364" indent="-171364" algn="just" defTabSz="913943">
              <a:spcAft>
                <a:spcPts val="600"/>
              </a:spcAft>
              <a:buClr>
                <a:srgbClr val="FFFFFF">
                  <a:lumMod val="75000"/>
                </a:srgbClr>
              </a:buClr>
              <a:buSzPct val="150000"/>
              <a:buFont typeface="EYInterstate Light" panose="02000506000000020004" pitchFamily="2" charset="0"/>
              <a:buChar char="•"/>
              <a:defRPr/>
            </a:pPr>
            <a:endParaRPr lang="lv-LV" sz="1399">
              <a:solidFill>
                <a:srgbClr val="2E2E38"/>
              </a:solidFill>
              <a:latin typeface="EYInterstate Light"/>
            </a:endParaRPr>
          </a:p>
        </p:txBody>
      </p:sp>
      <p:sp>
        <p:nvSpPr>
          <p:cNvPr id="5" name="Rectangle 4">
            <a:extLst>
              <a:ext uri="{FF2B5EF4-FFF2-40B4-BE49-F238E27FC236}">
                <a16:creationId xmlns:a16="http://schemas.microsoft.com/office/drawing/2014/main" id="{61AD2B53-C376-56F9-39C8-271C2F179A71}"/>
              </a:ext>
            </a:extLst>
          </p:cNvPr>
          <p:cNvSpPr/>
          <p:nvPr/>
        </p:nvSpPr>
        <p:spPr>
          <a:xfrm>
            <a:off x="6245147" y="1067933"/>
            <a:ext cx="5337252" cy="2501284"/>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399">
                <a:solidFill>
                  <a:srgbClr val="2E2E38"/>
                </a:solidFill>
                <a:latin typeface="EYInterstate Light"/>
              </a:rPr>
              <a:t>Vairāk nekā 80% mājokļu 3 un vairāk dzīvokļu mājās, kuri būvēti kopš 2015. gada, atrodas Rīgā. No atlikušajām vairums ir Pierīgā, savukārt, Daugavpilī, Jelgavā un Jēkabpilī kopš 2015. gada nav uzbūvēta neviena daudzdzīvokļu ēka.</a:t>
            </a:r>
          </a:p>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399">
                <a:solidFill>
                  <a:srgbClr val="2E2E38"/>
                </a:solidFill>
                <a:latin typeface="EYInterstate Light"/>
              </a:rPr>
              <a:t>2021. un 2022. gadā bija manāms straujš būvniecības izmaksu pieaugums saistībā ar ģeopolitiskajiem apstākļiem, kā rezultātā būvniecības izmaksu indekss pieauga par 31%. </a:t>
            </a:r>
          </a:p>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399">
                <a:solidFill>
                  <a:srgbClr val="2E2E38"/>
                </a:solidFill>
                <a:latin typeface="EYInterstate Light"/>
              </a:rPr>
              <a:t>Ņemot vērā zemāku ekonomisko aktivitāti, OECD ziņojumā</a:t>
            </a:r>
            <a:r>
              <a:rPr lang="lv-LV" sz="1399" baseline="30000">
                <a:solidFill>
                  <a:srgbClr val="2E2E38"/>
                </a:solidFill>
                <a:latin typeface="EYInterstate Light"/>
              </a:rPr>
              <a:t>3</a:t>
            </a:r>
            <a:r>
              <a:rPr lang="lv-LV" sz="1399">
                <a:solidFill>
                  <a:srgbClr val="2E2E38"/>
                </a:solidFill>
                <a:latin typeface="EYInterstate Light"/>
              </a:rPr>
              <a:t> norādīts, ka reģionos ir apgrūtināta pieejamība banku finansējumam.</a:t>
            </a:r>
          </a:p>
          <a:p>
            <a:pPr algn="just" defTabSz="913943">
              <a:spcAft>
                <a:spcPts val="600"/>
              </a:spcAft>
              <a:buClr>
                <a:srgbClr val="FFFFFF">
                  <a:lumMod val="75000"/>
                </a:srgbClr>
              </a:buClr>
              <a:buSzPct val="150000"/>
              <a:defRPr/>
            </a:pPr>
            <a:endParaRPr lang="lv-LV" sz="1399">
              <a:solidFill>
                <a:srgbClr val="2E2E38"/>
              </a:solidFill>
              <a:latin typeface="EYInterstate Light"/>
            </a:endParaRPr>
          </a:p>
        </p:txBody>
      </p:sp>
      <p:graphicFrame>
        <p:nvGraphicFramePr>
          <p:cNvPr id="3" name="Chart 2">
            <a:extLst>
              <a:ext uri="{FF2B5EF4-FFF2-40B4-BE49-F238E27FC236}">
                <a16:creationId xmlns:a16="http://schemas.microsoft.com/office/drawing/2014/main" id="{76A528E5-5758-AFFC-D9CD-17BF4276EBD3}"/>
              </a:ext>
            </a:extLst>
          </p:cNvPr>
          <p:cNvGraphicFramePr>
            <a:graphicFrameLocks/>
          </p:cNvGraphicFramePr>
          <p:nvPr/>
        </p:nvGraphicFramePr>
        <p:xfrm>
          <a:off x="6245148" y="3671872"/>
          <a:ext cx="5337251" cy="2891136"/>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3" name="Chart 12">
            <a:extLst>
              <a:ext uri="{FF2B5EF4-FFF2-40B4-BE49-F238E27FC236}">
                <a16:creationId xmlns:a16="http://schemas.microsoft.com/office/drawing/2014/main" id="{B78AB3CA-E4B6-4668-ABF2-9ADDB89107E3}"/>
              </a:ext>
            </a:extLst>
          </p:cNvPr>
          <p:cNvGraphicFramePr>
            <a:graphicFrameLocks/>
          </p:cNvGraphicFramePr>
          <p:nvPr>
            <p:extLst>
              <p:ext uri="{D42A27DB-BD31-4B8C-83A1-F6EECF244321}">
                <p14:modId xmlns:p14="http://schemas.microsoft.com/office/powerpoint/2010/main" val="3575059008"/>
              </p:ext>
            </p:extLst>
          </p:nvPr>
        </p:nvGraphicFramePr>
        <p:xfrm>
          <a:off x="609601" y="3775819"/>
          <a:ext cx="5121322" cy="2770667"/>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1068074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71EE0677-C664-1F65-B3B8-3B4FAC7DA077}"/>
              </a:ext>
            </a:extLst>
          </p:cNvPr>
          <p:cNvSpPr txBox="1">
            <a:spLocks/>
          </p:cNvSpPr>
          <p:nvPr/>
        </p:nvSpPr>
        <p:spPr>
          <a:xfrm>
            <a:off x="1272321" y="416501"/>
            <a:ext cx="10302780" cy="338359"/>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defTabSz="913943"/>
            <a:r>
              <a:rPr lang="lv-LV" sz="2000">
                <a:solidFill>
                  <a:srgbClr val="2E2E38"/>
                </a:solidFill>
              </a:rPr>
              <a:t>Pieeja pieprasījuma novērtēšanai</a:t>
            </a:r>
            <a:endParaRPr lang="en-US" sz="1600">
              <a:solidFill>
                <a:srgbClr val="2E2E38"/>
              </a:solidFill>
            </a:endParaRPr>
          </a:p>
        </p:txBody>
      </p:sp>
      <p:sp>
        <p:nvSpPr>
          <p:cNvPr id="30" name="TextBox 7">
            <a:extLst>
              <a:ext uri="{FF2B5EF4-FFF2-40B4-BE49-F238E27FC236}">
                <a16:creationId xmlns:a16="http://schemas.microsoft.com/office/drawing/2014/main" id="{B73FD983-A2F5-6D83-83CA-D4DD9D0D3799}"/>
              </a:ext>
            </a:extLst>
          </p:cNvPr>
          <p:cNvSpPr txBox="1"/>
          <p:nvPr/>
        </p:nvSpPr>
        <p:spPr>
          <a:xfrm>
            <a:off x="7346896" y="3826605"/>
            <a:ext cx="4094405" cy="2193943"/>
          </a:xfrm>
          <a:prstGeom prst="rect">
            <a:avLst/>
          </a:prstGeom>
          <a:solidFill>
            <a:schemeClr val="tx2"/>
          </a:solidFill>
        </p:spPr>
        <p:txBody>
          <a:bodyPr wrap="square" lIns="72000" tIns="72000" rIns="72000" bIns="72000" rtlCol="0">
            <a:noAutofit/>
          </a:bodyPr>
          <a:lstStyle/>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199">
                <a:solidFill>
                  <a:srgbClr val="2E2E38"/>
                </a:solidFill>
                <a:latin typeface="EYInterstate Light"/>
              </a:rPr>
              <a:t>Pamatojoties uz vēsturiskajiem datiem, prognozē tiek iekļauts potenciālais jaunu dzīvokļu ēku skaits;</a:t>
            </a:r>
          </a:p>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199">
                <a:solidFill>
                  <a:srgbClr val="2E2E38"/>
                </a:solidFill>
                <a:latin typeface="EYInterstate Light"/>
              </a:rPr>
              <a:t>Tiek ņemta vērā potenciālā dzīvokļu sadalīšana, kas papildina dzīvojamo fondu. </a:t>
            </a:r>
          </a:p>
          <a:p>
            <a:pPr marL="356438" indent="-356438" defTabSz="913943">
              <a:lnSpc>
                <a:spcPct val="85000"/>
              </a:lnSpc>
              <a:spcAft>
                <a:spcPts val="600"/>
              </a:spcAft>
              <a:buClr>
                <a:srgbClr val="27ACAA"/>
              </a:buClr>
              <a:buSzPct val="70000"/>
              <a:buFont typeface="Arial" pitchFamily="34" charset="0"/>
              <a:buChar char="►"/>
            </a:pPr>
            <a:endParaRPr lang="lv-LV" sz="1199" err="1">
              <a:solidFill>
                <a:srgbClr val="2E2E38"/>
              </a:solidFill>
              <a:latin typeface="EYInterstate Light"/>
            </a:endParaRPr>
          </a:p>
        </p:txBody>
      </p:sp>
      <p:sp>
        <p:nvSpPr>
          <p:cNvPr id="4" name="Date Placeholder 3"/>
          <p:cNvSpPr>
            <a:spLocks noGrp="1"/>
          </p:cNvSpPr>
          <p:nvPr>
            <p:ph type="dt" sz="half" idx="10"/>
          </p:nvPr>
        </p:nvSpPr>
        <p:spPr>
          <a:xfrm>
            <a:off x="1420885" y="6563008"/>
            <a:ext cx="1190638" cy="179906"/>
          </a:xfrm>
        </p:spPr>
        <p:txBody>
          <a:bodyPr/>
          <a:lstStyle/>
          <a:p>
            <a:pPr defTabSz="913943">
              <a:defRPr/>
            </a:pPr>
            <a:fld id="{43449AE5-7557-4B21-81DF-C5D69D556664}" type="datetime3">
              <a:rPr lang="en-US">
                <a:solidFill>
                  <a:srgbClr val="2E2E38"/>
                </a:solidFill>
              </a:rPr>
              <a:pPr defTabSz="913943">
                <a:defRPr/>
              </a:pPr>
              <a:t>30 August 2024</a:t>
            </a:fld>
            <a:endParaRPr lang="en-US">
              <a:solidFill>
                <a:srgbClr val="2E2E38"/>
              </a:solidFill>
            </a:endParaRPr>
          </a:p>
        </p:txBody>
      </p:sp>
      <p:sp>
        <p:nvSpPr>
          <p:cNvPr id="6" name="Slide Number Placeholder 5"/>
          <p:cNvSpPr>
            <a:spLocks noGrp="1"/>
          </p:cNvSpPr>
          <p:nvPr>
            <p:ph type="sldNum" sz="quarter" idx="12"/>
          </p:nvPr>
        </p:nvSpPr>
        <p:spPr>
          <a:xfrm>
            <a:off x="609600" y="6563008"/>
            <a:ext cx="662721" cy="179906"/>
          </a:xfrm>
        </p:spPr>
        <p:txBody>
          <a:bodyPr/>
          <a:lstStyle/>
          <a:p>
            <a:pPr defTabSz="913943">
              <a:defRPr/>
            </a:pPr>
            <a:r>
              <a:rPr lang="en-US">
                <a:solidFill>
                  <a:srgbClr val="2E2E38"/>
                </a:solidFill>
              </a:rPr>
              <a:t>Page </a:t>
            </a:r>
            <a:fld id="{F1BC30E3-FFE5-4B91-AA19-87A149EBB9EE}" type="slidenum">
              <a:rPr lang="en-US">
                <a:solidFill>
                  <a:srgbClr val="2E2E38"/>
                </a:solidFill>
              </a:rPr>
              <a:pPr defTabSz="913943">
                <a:defRPr/>
              </a:pPr>
              <a:t>4</a:t>
            </a:fld>
            <a:endParaRPr lang="en-US">
              <a:solidFill>
                <a:srgbClr val="2E2E38"/>
              </a:solidFill>
            </a:endParaRPr>
          </a:p>
        </p:txBody>
      </p:sp>
      <p:graphicFrame>
        <p:nvGraphicFramePr>
          <p:cNvPr id="9" name="Object 8"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216" imgH="216" progId="TCLayout.ActiveDocument.1">
                  <p:embed/>
                </p:oleObj>
              </mc:Choice>
              <mc:Fallback>
                <p:oleObj name="think-cell Slide" r:id="rId5" imgW="216" imgH="216" progId="TCLayout.ActiveDocument.1">
                  <p:embed/>
                  <p:pic>
                    <p:nvPicPr>
                      <p:cNvPr id="9" name="Object 8" hidden="1"/>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10" name="Rectangle 9" hidden="1"/>
          <p:cNvSpPr/>
          <p:nvPr>
            <p:custDataLst>
              <p:tags r:id="rId2"/>
            </p:custDataLst>
          </p:nvPr>
        </p:nvSpPr>
        <p:spPr>
          <a:xfrm>
            <a:off x="0" y="1785"/>
            <a:ext cx="158667" cy="158667"/>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defTabSz="913943">
              <a:lnSpc>
                <a:spcPct val="85000"/>
              </a:lnSpc>
              <a:spcBef>
                <a:spcPct val="0"/>
              </a:spcBef>
              <a:spcAft>
                <a:spcPct val="0"/>
              </a:spcAft>
              <a:defRPr/>
            </a:pPr>
            <a:endParaRPr lang="en-US" sz="2399">
              <a:solidFill>
                <a:srgbClr val="FFFFFF"/>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7" name="Rectangle 6"/>
          <p:cNvSpPr/>
          <p:nvPr/>
        </p:nvSpPr>
        <p:spPr>
          <a:xfrm>
            <a:off x="609601" y="247323"/>
            <a:ext cx="513764" cy="56227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defRPr/>
            </a:pPr>
            <a:r>
              <a:rPr lang="lv-LV" sz="1399" b="1">
                <a:solidFill>
                  <a:srgbClr val="000000"/>
                </a:solidFill>
                <a:latin typeface="EYInterstate Light"/>
              </a:rPr>
              <a:t>1.1.</a:t>
            </a:r>
            <a:endParaRPr lang="en-US" sz="1399" b="1">
              <a:solidFill>
                <a:srgbClr val="000000"/>
              </a:solidFill>
              <a:latin typeface="EYInterstate Light"/>
            </a:endParaRPr>
          </a:p>
        </p:txBody>
      </p:sp>
      <p:sp>
        <p:nvSpPr>
          <p:cNvPr id="15" name="Rectangle 14">
            <a:extLst>
              <a:ext uri="{FF2B5EF4-FFF2-40B4-BE49-F238E27FC236}">
                <a16:creationId xmlns:a16="http://schemas.microsoft.com/office/drawing/2014/main" id="{FCCC928A-C083-217B-3B12-E6FD5938EDBC}"/>
              </a:ext>
            </a:extLst>
          </p:cNvPr>
          <p:cNvSpPr/>
          <p:nvPr/>
        </p:nvSpPr>
        <p:spPr>
          <a:xfrm>
            <a:off x="2331518" y="6449707"/>
            <a:ext cx="6067160" cy="2932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3943"/>
            <a:r>
              <a:rPr lang="lv-LV" sz="900" baseline="30000">
                <a:solidFill>
                  <a:srgbClr val="2E2E38"/>
                </a:solidFill>
                <a:latin typeface="EYInterstate Light"/>
              </a:rPr>
              <a:t>* </a:t>
            </a:r>
            <a:r>
              <a:rPr lang="lv-LV" sz="900">
                <a:solidFill>
                  <a:srgbClr val="2E2E38"/>
                </a:solidFill>
                <a:latin typeface="EYInterstate Light"/>
              </a:rPr>
              <a:t>Pieprasījuma prognoze ir veidota maksimāli konservatīva, bet tiek ņemti vērā gan pozitīvi aspekti, piemēram, jaunas darba vietas, gan negatīvi aspektus, piemēram, darbspējīgo iedzīvotāju skaita samazināšanās.</a:t>
            </a:r>
          </a:p>
        </p:txBody>
      </p:sp>
      <p:sp>
        <p:nvSpPr>
          <p:cNvPr id="3" name="TextBox 2">
            <a:extLst>
              <a:ext uri="{FF2B5EF4-FFF2-40B4-BE49-F238E27FC236}">
                <a16:creationId xmlns:a16="http://schemas.microsoft.com/office/drawing/2014/main" id="{85CFA2F1-6CBC-DBB0-9361-C116884BD6D6}"/>
              </a:ext>
            </a:extLst>
          </p:cNvPr>
          <p:cNvSpPr txBox="1"/>
          <p:nvPr/>
        </p:nvSpPr>
        <p:spPr>
          <a:xfrm>
            <a:off x="3100171" y="1500321"/>
            <a:ext cx="4094405" cy="2193946"/>
          </a:xfrm>
          <a:prstGeom prst="rect">
            <a:avLst/>
          </a:prstGeom>
          <a:solidFill>
            <a:schemeClr val="tx2"/>
          </a:solidFill>
        </p:spPr>
        <p:txBody>
          <a:bodyPr wrap="square" lIns="72000" tIns="72000" rIns="72000" bIns="72000" rtlCol="0">
            <a:noAutofit/>
          </a:bodyPr>
          <a:lstStyle/>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199">
                <a:solidFill>
                  <a:srgbClr val="2E2E38"/>
                </a:solidFill>
                <a:latin typeface="EYInterstate Light"/>
              </a:rPr>
              <a:t>Mērķa segmenta ienākumi (atalgojums) robežās no 700 – 2 000 EUR bruto;</a:t>
            </a:r>
          </a:p>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199">
                <a:solidFill>
                  <a:srgbClr val="2E2E38"/>
                </a:solidFill>
                <a:latin typeface="EYInterstate Light"/>
              </a:rPr>
              <a:t>Īres mājokļu īpatsvars dzīvojamajā fondā;</a:t>
            </a:r>
          </a:p>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199">
                <a:solidFill>
                  <a:srgbClr val="2E2E38"/>
                </a:solidFill>
                <a:latin typeface="EYInterstate Light"/>
              </a:rPr>
              <a:t>Iedzīvotāju īpatsvars, kas labprāt mainītu savu mājokli, bet nevar to atļauties (17%).</a:t>
            </a:r>
          </a:p>
          <a:p>
            <a:pPr marL="356438" indent="-356438" defTabSz="913943">
              <a:lnSpc>
                <a:spcPct val="85000"/>
              </a:lnSpc>
              <a:spcAft>
                <a:spcPts val="600"/>
              </a:spcAft>
              <a:buClr>
                <a:srgbClr val="27ACAA"/>
              </a:buClr>
              <a:buSzPct val="70000"/>
              <a:buFont typeface="Arial" pitchFamily="34" charset="0"/>
              <a:buChar char="►"/>
            </a:pPr>
            <a:endParaRPr lang="lv-LV" sz="1199" err="1">
              <a:solidFill>
                <a:srgbClr val="2E2E38"/>
              </a:solidFill>
              <a:latin typeface="EYInterstate Light"/>
            </a:endParaRPr>
          </a:p>
        </p:txBody>
      </p:sp>
      <p:sp>
        <p:nvSpPr>
          <p:cNvPr id="8" name="TextBox 7">
            <a:extLst>
              <a:ext uri="{FF2B5EF4-FFF2-40B4-BE49-F238E27FC236}">
                <a16:creationId xmlns:a16="http://schemas.microsoft.com/office/drawing/2014/main" id="{15AC1E1C-90D0-D959-92A0-EAA9CA978928}"/>
              </a:ext>
            </a:extLst>
          </p:cNvPr>
          <p:cNvSpPr txBox="1"/>
          <p:nvPr/>
        </p:nvSpPr>
        <p:spPr>
          <a:xfrm>
            <a:off x="7346897" y="1500321"/>
            <a:ext cx="4094405" cy="193798"/>
          </a:xfrm>
          <a:prstGeom prst="rect">
            <a:avLst/>
          </a:prstGeom>
          <a:solidFill>
            <a:schemeClr val="tx2"/>
          </a:solidFill>
        </p:spPr>
        <p:txBody>
          <a:bodyPr wrap="square" lIns="0" tIns="36557" rIns="0" bIns="0" rtlCol="0">
            <a:spAutoFit/>
          </a:bodyPr>
          <a:lstStyle/>
          <a:p>
            <a:pPr marL="356438" indent="-356438" defTabSz="913943">
              <a:lnSpc>
                <a:spcPct val="85000"/>
              </a:lnSpc>
              <a:spcAft>
                <a:spcPts val="600"/>
              </a:spcAft>
              <a:buClr>
                <a:srgbClr val="27ACAA"/>
              </a:buClr>
              <a:buSzPct val="70000"/>
              <a:buFont typeface="Arial" pitchFamily="34" charset="0"/>
              <a:buChar char="►"/>
            </a:pPr>
            <a:endParaRPr lang="lv-LV" sz="1199" err="1">
              <a:solidFill>
                <a:srgbClr val="2E2E38"/>
              </a:solidFill>
              <a:latin typeface="EYInterstate Light"/>
            </a:endParaRPr>
          </a:p>
        </p:txBody>
      </p:sp>
      <p:sp>
        <p:nvSpPr>
          <p:cNvPr id="16" name="Rectangle 15">
            <a:extLst>
              <a:ext uri="{FF2B5EF4-FFF2-40B4-BE49-F238E27FC236}">
                <a16:creationId xmlns:a16="http://schemas.microsoft.com/office/drawing/2014/main" id="{D73D7A30-89E5-2291-144B-7ABB09606A81}"/>
              </a:ext>
            </a:extLst>
          </p:cNvPr>
          <p:cNvSpPr/>
          <p:nvPr/>
        </p:nvSpPr>
        <p:spPr>
          <a:xfrm>
            <a:off x="4007804" y="1121857"/>
            <a:ext cx="2284722" cy="29847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spcAft>
                <a:spcPts val="600"/>
              </a:spcAft>
              <a:buClr>
                <a:srgbClr val="FFFFFF">
                  <a:lumMod val="75000"/>
                </a:srgbClr>
              </a:buClr>
              <a:buSzPct val="150000"/>
              <a:defRPr/>
            </a:pPr>
            <a:r>
              <a:rPr lang="lv-LV" sz="1399" b="1">
                <a:solidFill>
                  <a:srgbClr val="2E2E38"/>
                </a:solidFill>
                <a:latin typeface="EYInterstate Light"/>
              </a:rPr>
              <a:t>Esošā situācija</a:t>
            </a:r>
            <a:endParaRPr lang="lv-LV" sz="1199">
              <a:solidFill>
                <a:srgbClr val="2E2E38"/>
              </a:solidFill>
              <a:latin typeface="EYInterstate Light"/>
            </a:endParaRPr>
          </a:p>
        </p:txBody>
      </p:sp>
      <p:sp>
        <p:nvSpPr>
          <p:cNvPr id="17" name="Rectangle 16">
            <a:extLst>
              <a:ext uri="{FF2B5EF4-FFF2-40B4-BE49-F238E27FC236}">
                <a16:creationId xmlns:a16="http://schemas.microsoft.com/office/drawing/2014/main" id="{1A4C058F-E8C8-77E1-62D6-BB5E8D70B177}"/>
              </a:ext>
            </a:extLst>
          </p:cNvPr>
          <p:cNvSpPr/>
          <p:nvPr/>
        </p:nvSpPr>
        <p:spPr>
          <a:xfrm>
            <a:off x="8398678" y="1148653"/>
            <a:ext cx="2284722" cy="29847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spcAft>
                <a:spcPts val="600"/>
              </a:spcAft>
              <a:buClr>
                <a:srgbClr val="FFFFFF">
                  <a:lumMod val="75000"/>
                </a:srgbClr>
              </a:buClr>
              <a:buSzPct val="150000"/>
              <a:defRPr/>
            </a:pPr>
            <a:r>
              <a:rPr lang="lv-LV" sz="1399" b="1">
                <a:solidFill>
                  <a:srgbClr val="2E2E38"/>
                </a:solidFill>
                <a:latin typeface="EYInterstate Light"/>
              </a:rPr>
              <a:t>Prognoze</a:t>
            </a:r>
          </a:p>
          <a:p>
            <a:pPr algn="just" defTabSz="913943">
              <a:spcAft>
                <a:spcPts val="600"/>
              </a:spcAft>
              <a:buClr>
                <a:srgbClr val="FFFFFF">
                  <a:lumMod val="75000"/>
                </a:srgbClr>
              </a:buClr>
              <a:buSzPct val="150000"/>
              <a:defRPr/>
            </a:pPr>
            <a:endParaRPr lang="lv-LV" sz="1199">
              <a:solidFill>
                <a:srgbClr val="2E2E38"/>
              </a:solidFill>
              <a:latin typeface="EYInterstate Light"/>
            </a:endParaRPr>
          </a:p>
        </p:txBody>
      </p:sp>
      <p:sp>
        <p:nvSpPr>
          <p:cNvPr id="11" name="TextBox 7">
            <a:extLst>
              <a:ext uri="{FF2B5EF4-FFF2-40B4-BE49-F238E27FC236}">
                <a16:creationId xmlns:a16="http://schemas.microsoft.com/office/drawing/2014/main" id="{15AC1E1C-90D0-D959-92A0-EAA9CA978928}"/>
              </a:ext>
            </a:extLst>
          </p:cNvPr>
          <p:cNvSpPr txBox="1"/>
          <p:nvPr/>
        </p:nvSpPr>
        <p:spPr>
          <a:xfrm>
            <a:off x="7346897" y="1500320"/>
            <a:ext cx="4094405" cy="2193945"/>
          </a:xfrm>
          <a:prstGeom prst="rect">
            <a:avLst/>
          </a:prstGeom>
          <a:solidFill>
            <a:schemeClr val="tx2"/>
          </a:solidFill>
        </p:spPr>
        <p:txBody>
          <a:bodyPr wrap="square" lIns="72000" tIns="72000" rIns="72000" bIns="72000" rtlCol="0">
            <a:noAutofit/>
          </a:bodyPr>
          <a:lstStyle/>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199">
                <a:solidFill>
                  <a:srgbClr val="2E2E38"/>
                </a:solidFill>
                <a:latin typeface="EYInterstate Light"/>
              </a:rPr>
              <a:t>Tiek ņemtas vērā </a:t>
            </a:r>
            <a:r>
              <a:rPr lang="lv-LV" sz="1199" err="1">
                <a:solidFill>
                  <a:srgbClr val="2E2E38"/>
                </a:solidFill>
                <a:latin typeface="EYInterstate Light"/>
              </a:rPr>
              <a:t>jaunizveidotās</a:t>
            </a:r>
            <a:r>
              <a:rPr lang="lv-LV" sz="1199">
                <a:solidFill>
                  <a:srgbClr val="2E2E38"/>
                </a:solidFill>
                <a:latin typeface="EYInterstate Light"/>
              </a:rPr>
              <a:t> darba vietas industriālo parku/skolu u.c. izveides rezultātā;</a:t>
            </a:r>
          </a:p>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199">
                <a:solidFill>
                  <a:srgbClr val="2E2E38"/>
                </a:solidFill>
                <a:latin typeface="EYInterstate Light"/>
              </a:rPr>
              <a:t>Pašvaldību vajadzības un jauno speciālistu piesaistes programmas (t.sk. ārsti, skolotāji);</a:t>
            </a:r>
          </a:p>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199">
                <a:solidFill>
                  <a:srgbClr val="2E2E38"/>
                </a:solidFill>
                <a:latin typeface="EYInterstate Light"/>
              </a:rPr>
              <a:t>Ikgadējā migrācija;</a:t>
            </a:r>
          </a:p>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199">
                <a:solidFill>
                  <a:srgbClr val="2E2E38"/>
                </a:solidFill>
                <a:latin typeface="EYInterstate Light"/>
              </a:rPr>
              <a:t>Atalgojuma izmaiņas; </a:t>
            </a:r>
          </a:p>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199">
                <a:solidFill>
                  <a:srgbClr val="2E2E38"/>
                </a:solidFill>
                <a:latin typeface="EYInterstate Light"/>
              </a:rPr>
              <a:t>Demogrāfiskie aspekti* – skolēni kļūst par nodarbinātajiem, </a:t>
            </a:r>
            <a:r>
              <a:rPr lang="lv-LV" sz="1199" err="1">
                <a:solidFill>
                  <a:srgbClr val="2E2E38"/>
                </a:solidFill>
                <a:latin typeface="EYInterstate Light"/>
              </a:rPr>
              <a:t>pirmspensijas</a:t>
            </a:r>
            <a:r>
              <a:rPr lang="lv-LV" sz="1199">
                <a:solidFill>
                  <a:srgbClr val="2E2E38"/>
                </a:solidFill>
                <a:latin typeface="EYInterstate Light"/>
              </a:rPr>
              <a:t> vecuma iedzīvotāji kļūst par pensionāriem. </a:t>
            </a:r>
          </a:p>
        </p:txBody>
      </p:sp>
      <p:grpSp>
        <p:nvGrpSpPr>
          <p:cNvPr id="34" name="Group 33">
            <a:extLst>
              <a:ext uri="{FF2B5EF4-FFF2-40B4-BE49-F238E27FC236}">
                <a16:creationId xmlns:a16="http://schemas.microsoft.com/office/drawing/2014/main" id="{68051CA2-74C6-0235-EBD9-FCE529381F1D}"/>
              </a:ext>
            </a:extLst>
          </p:cNvPr>
          <p:cNvGrpSpPr/>
          <p:nvPr/>
        </p:nvGrpSpPr>
        <p:grpSpPr>
          <a:xfrm>
            <a:off x="539510" y="1516249"/>
            <a:ext cx="2294222" cy="2178018"/>
            <a:chOff x="539790" y="1515253"/>
            <a:chExt cx="2295417" cy="2179152"/>
          </a:xfrm>
        </p:grpSpPr>
        <p:sp>
          <p:nvSpPr>
            <p:cNvPr id="2" name="Rectangle 1">
              <a:extLst>
                <a:ext uri="{FF2B5EF4-FFF2-40B4-BE49-F238E27FC236}">
                  <a16:creationId xmlns:a16="http://schemas.microsoft.com/office/drawing/2014/main" id="{11B10BF1-E94A-B2E3-FAB7-5F2D54EECF13}"/>
                </a:ext>
              </a:extLst>
            </p:cNvPr>
            <p:cNvSpPr/>
            <p:nvPr/>
          </p:nvSpPr>
          <p:spPr>
            <a:xfrm>
              <a:off x="539790" y="1515253"/>
              <a:ext cx="2295417" cy="2179152"/>
            </a:xfrm>
            <a:prstGeom prst="rect">
              <a:avLst/>
            </a:prstGeom>
            <a:solidFill>
              <a:schemeClr val="tx1">
                <a:lumMod val="95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spcAft>
                  <a:spcPts val="600"/>
                </a:spcAft>
                <a:buClr>
                  <a:srgbClr val="FFFFFF">
                    <a:lumMod val="75000"/>
                  </a:srgbClr>
                </a:buClr>
                <a:buSzPct val="150000"/>
                <a:defRPr/>
              </a:pPr>
              <a:r>
                <a:rPr lang="lv-LV" sz="1399">
                  <a:solidFill>
                    <a:srgbClr val="2E2E38"/>
                  </a:solidFill>
                  <a:latin typeface="EYInterstate Light"/>
                </a:rPr>
                <a:t>Pieprasījums</a:t>
              </a:r>
            </a:p>
          </p:txBody>
        </p:sp>
        <p:pic>
          <p:nvPicPr>
            <p:cNvPr id="24" name="Graphic 23" descr="Man and woman outline">
              <a:extLst>
                <a:ext uri="{FF2B5EF4-FFF2-40B4-BE49-F238E27FC236}">
                  <a16:creationId xmlns:a16="http://schemas.microsoft.com/office/drawing/2014/main" id="{1A43CAE5-C064-1ECF-156F-AF91E6FA2A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0324" y="2306948"/>
              <a:ext cx="595761" cy="595761"/>
            </a:xfrm>
            <a:prstGeom prst="rect">
              <a:avLst/>
            </a:prstGeom>
          </p:spPr>
        </p:pic>
      </p:grpSp>
      <p:grpSp>
        <p:nvGrpSpPr>
          <p:cNvPr id="27" name="Group 26">
            <a:extLst>
              <a:ext uri="{FF2B5EF4-FFF2-40B4-BE49-F238E27FC236}">
                <a16:creationId xmlns:a16="http://schemas.microsoft.com/office/drawing/2014/main" id="{ADCF08E1-0202-D0E9-6AAD-ED1F627D7098}"/>
              </a:ext>
            </a:extLst>
          </p:cNvPr>
          <p:cNvGrpSpPr/>
          <p:nvPr/>
        </p:nvGrpSpPr>
        <p:grpSpPr>
          <a:xfrm>
            <a:off x="539509" y="3826605"/>
            <a:ext cx="2294222" cy="2193943"/>
            <a:chOff x="550324" y="3678467"/>
            <a:chExt cx="2295417" cy="2195085"/>
          </a:xfrm>
        </p:grpSpPr>
        <p:sp>
          <p:nvSpPr>
            <p:cNvPr id="22" name="Rectangle 21">
              <a:extLst>
                <a:ext uri="{FF2B5EF4-FFF2-40B4-BE49-F238E27FC236}">
                  <a16:creationId xmlns:a16="http://schemas.microsoft.com/office/drawing/2014/main" id="{89AA6192-0A0C-29DE-04AE-4652C4ECDB27}"/>
                </a:ext>
              </a:extLst>
            </p:cNvPr>
            <p:cNvSpPr/>
            <p:nvPr/>
          </p:nvSpPr>
          <p:spPr>
            <a:xfrm>
              <a:off x="550324" y="3678467"/>
              <a:ext cx="2295417" cy="2195085"/>
            </a:xfrm>
            <a:prstGeom prst="rect">
              <a:avLst/>
            </a:prstGeom>
            <a:solidFill>
              <a:schemeClr val="tx1">
                <a:lumMod val="95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spcAft>
                  <a:spcPts val="600"/>
                </a:spcAft>
                <a:buClr>
                  <a:srgbClr val="FFFFFF">
                    <a:lumMod val="75000"/>
                  </a:srgbClr>
                </a:buClr>
                <a:buSzPct val="150000"/>
                <a:defRPr/>
              </a:pPr>
              <a:r>
                <a:rPr lang="lv-LV" sz="1399">
                  <a:solidFill>
                    <a:srgbClr val="2E2E38"/>
                  </a:solidFill>
                  <a:latin typeface="EYInterstate Light"/>
                </a:rPr>
                <a:t>Piedāvājums</a:t>
              </a:r>
            </a:p>
          </p:txBody>
        </p:sp>
        <p:pic>
          <p:nvPicPr>
            <p:cNvPr id="26" name="Graphic 25" descr="Home outline">
              <a:extLst>
                <a:ext uri="{FF2B5EF4-FFF2-40B4-BE49-F238E27FC236}">
                  <a16:creationId xmlns:a16="http://schemas.microsoft.com/office/drawing/2014/main" id="{D7576B71-BBC0-FBA4-8D31-C3F5234048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3276" y="4456302"/>
              <a:ext cx="524875" cy="524875"/>
            </a:xfrm>
            <a:prstGeom prst="rect">
              <a:avLst/>
            </a:prstGeom>
          </p:spPr>
        </p:pic>
      </p:grpSp>
      <p:sp>
        <p:nvSpPr>
          <p:cNvPr id="32" name="TextBox 2">
            <a:extLst>
              <a:ext uri="{FF2B5EF4-FFF2-40B4-BE49-F238E27FC236}">
                <a16:creationId xmlns:a16="http://schemas.microsoft.com/office/drawing/2014/main" id="{D4D37BD5-6332-5928-D43E-AD3C275D371E}"/>
              </a:ext>
            </a:extLst>
          </p:cNvPr>
          <p:cNvSpPr txBox="1"/>
          <p:nvPr/>
        </p:nvSpPr>
        <p:spPr>
          <a:xfrm>
            <a:off x="3106886" y="3826603"/>
            <a:ext cx="4094405" cy="2193945"/>
          </a:xfrm>
          <a:prstGeom prst="rect">
            <a:avLst/>
          </a:prstGeom>
          <a:solidFill>
            <a:schemeClr val="tx2"/>
          </a:solidFill>
        </p:spPr>
        <p:txBody>
          <a:bodyPr wrap="square" lIns="72000" tIns="72000" rIns="72000" bIns="72000" rtlCol="0">
            <a:noAutofit/>
          </a:bodyPr>
          <a:lstStyle/>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199">
                <a:solidFill>
                  <a:srgbClr val="2E2E38"/>
                </a:solidFill>
                <a:latin typeface="EYInterstate Light"/>
              </a:rPr>
              <a:t>Pamatojoties uz Cenu Bankas datiem, tiek noteiktas īres dzīvokļu cenas, piedāvāto dzīvokļu skaits un to platība;</a:t>
            </a:r>
          </a:p>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199">
                <a:solidFill>
                  <a:srgbClr val="2E2E38"/>
                </a:solidFill>
                <a:latin typeface="EYInterstate Light"/>
              </a:rPr>
              <a:t>Pamatojoties uz statistikas datiem (CSP), tiek apzināts esošais dzīvojamais fonds un tā īpašumtiesību veidi (īpašnieka apdzīvoti, izīrēti u.c.)</a:t>
            </a:r>
          </a:p>
        </p:txBody>
      </p:sp>
    </p:spTree>
    <p:extLst>
      <p:ext uri="{BB962C8B-B14F-4D97-AF65-F5344CB8AC3E}">
        <p14:creationId xmlns:p14="http://schemas.microsoft.com/office/powerpoint/2010/main" val="536882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F88F9-DD3B-4597-8733-E48868713107}"/>
              </a:ext>
            </a:extLst>
          </p:cNvPr>
          <p:cNvSpPr>
            <a:spLocks noGrp="1"/>
          </p:cNvSpPr>
          <p:nvPr>
            <p:ph type="ctrTitle"/>
          </p:nvPr>
        </p:nvSpPr>
        <p:spPr>
          <a:xfrm>
            <a:off x="664853" y="1042602"/>
            <a:ext cx="4649655" cy="2386398"/>
          </a:xfrm>
        </p:spPr>
        <p:txBody>
          <a:bodyPr/>
          <a:lstStyle/>
          <a:p>
            <a:r>
              <a:rPr lang="lv-LV">
                <a:solidFill>
                  <a:srgbClr val="2E2E38"/>
                </a:solidFill>
                <a:latin typeface="EYInterstate Light"/>
              </a:rPr>
              <a:t>ALŪKSNES NOVADS</a:t>
            </a:r>
            <a:br>
              <a:rPr lang="lv-LV" b="1">
                <a:solidFill>
                  <a:srgbClr val="2E2E38"/>
                </a:solidFill>
                <a:latin typeface="EYInterstate Light"/>
              </a:rPr>
            </a:br>
            <a:br>
              <a:rPr lang="lv-LV" b="1">
                <a:solidFill>
                  <a:srgbClr val="2E2E38"/>
                </a:solidFill>
                <a:latin typeface="EYInterstate Light"/>
              </a:rPr>
            </a:br>
            <a:r>
              <a:rPr lang="lv-LV" b="1">
                <a:solidFill>
                  <a:srgbClr val="2E2E38"/>
                </a:solidFill>
                <a:latin typeface="EYInterstate Light"/>
              </a:rPr>
              <a:t>Kopsavilkums: Iedzīvotāju maksātspēja un esošais pieprasījums pēc jauniem īres dzīvokļiem</a:t>
            </a:r>
            <a:br>
              <a:rPr lang="en-US" b="1">
                <a:solidFill>
                  <a:srgbClr val="2E2E38"/>
                </a:solidFill>
                <a:latin typeface="EYInterstate Light"/>
              </a:rPr>
            </a:br>
            <a:endParaRPr lang="lv-LV">
              <a:cs typeface="Arial"/>
            </a:endParaRPr>
          </a:p>
        </p:txBody>
      </p:sp>
    </p:spTree>
    <p:extLst>
      <p:ext uri="{BB962C8B-B14F-4D97-AF65-F5344CB8AC3E}">
        <p14:creationId xmlns:p14="http://schemas.microsoft.com/office/powerpoint/2010/main" val="4173633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01A269F4-523C-439E-B681-AAE0D3E058F4}"/>
              </a:ext>
            </a:extLst>
          </p:cNvPr>
          <p:cNvGraphicFramePr>
            <a:graphicFrameLocks/>
          </p:cNvGraphicFramePr>
          <p:nvPr>
            <p:extLst>
              <p:ext uri="{D42A27DB-BD31-4B8C-83A1-F6EECF244321}">
                <p14:modId xmlns:p14="http://schemas.microsoft.com/office/powerpoint/2010/main" val="2664425139"/>
              </p:ext>
            </p:extLst>
          </p:nvPr>
        </p:nvGraphicFramePr>
        <p:xfrm>
          <a:off x="5632174" y="957377"/>
          <a:ext cx="5975144" cy="5497263"/>
        </p:xfrm>
        <a:graphic>
          <a:graphicData uri="http://schemas.openxmlformats.org/drawingml/2006/chart">
            <c:chart xmlns:c="http://schemas.openxmlformats.org/drawingml/2006/chart" xmlns:r="http://schemas.openxmlformats.org/officeDocument/2006/relationships" r:id="rId5"/>
          </a:graphicData>
        </a:graphic>
      </p:graphicFrame>
      <p:sp>
        <p:nvSpPr>
          <p:cNvPr id="4" name="Date Placeholder 3"/>
          <p:cNvSpPr>
            <a:spLocks noGrp="1"/>
          </p:cNvSpPr>
          <p:nvPr>
            <p:ph type="dt" sz="half" idx="10"/>
          </p:nvPr>
        </p:nvSpPr>
        <p:spPr>
          <a:xfrm>
            <a:off x="1420885" y="6563008"/>
            <a:ext cx="1190638" cy="179906"/>
          </a:xfrm>
        </p:spPr>
        <p:txBody>
          <a:bodyPr/>
          <a:lstStyle/>
          <a:p>
            <a:pPr>
              <a:defRPr/>
            </a:pPr>
            <a:fld id="{3A0565A9-D757-4BB2-8C24-852D836498CA}" type="datetime3">
              <a:rPr lang="en-US">
                <a:solidFill>
                  <a:srgbClr val="2E2E38"/>
                </a:solidFill>
              </a:rPr>
              <a:pPr>
                <a:defRPr/>
              </a:pPr>
              <a:t>30 August 2024</a:t>
            </a:fld>
            <a:endParaRPr lang="en-US">
              <a:solidFill>
                <a:srgbClr val="2E2E38"/>
              </a:solidFill>
            </a:endParaRPr>
          </a:p>
        </p:txBody>
      </p:sp>
      <p:sp>
        <p:nvSpPr>
          <p:cNvPr id="6" name="Slide Number Placeholder 5"/>
          <p:cNvSpPr>
            <a:spLocks noGrp="1"/>
          </p:cNvSpPr>
          <p:nvPr>
            <p:ph type="sldNum" sz="quarter" idx="12"/>
          </p:nvPr>
        </p:nvSpPr>
        <p:spPr>
          <a:xfrm>
            <a:off x="609600" y="6563008"/>
            <a:ext cx="662721" cy="179906"/>
          </a:xfrm>
        </p:spPr>
        <p:txBody>
          <a:bodyPr/>
          <a:lstStyle/>
          <a:p>
            <a:pPr>
              <a:defRPr/>
            </a:pPr>
            <a:r>
              <a:rPr lang="en-US">
                <a:solidFill>
                  <a:srgbClr val="2E2E38"/>
                </a:solidFill>
              </a:rPr>
              <a:t>Page </a:t>
            </a:r>
            <a:fld id="{F1BC30E3-FFE5-4B91-AA19-87A149EBB9EE}" type="slidenum">
              <a:rPr lang="en-US">
                <a:solidFill>
                  <a:srgbClr val="2E2E38"/>
                </a:solidFill>
              </a:rPr>
              <a:pPr>
                <a:defRPr/>
              </a:pPr>
              <a:t>6</a:t>
            </a:fld>
            <a:endParaRPr lang="en-US">
              <a:solidFill>
                <a:srgbClr val="2E2E38"/>
              </a:solidFill>
            </a:endParaRPr>
          </a:p>
        </p:txBody>
      </p:sp>
      <p:graphicFrame>
        <p:nvGraphicFramePr>
          <p:cNvPr id="9" name="Object 8"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6" imgW="216" imgH="216" progId="TCLayout.ActiveDocument.1">
                  <p:embed/>
                </p:oleObj>
              </mc:Choice>
              <mc:Fallback>
                <p:oleObj name="think-cell Slide" r:id="rId6" imgW="216" imgH="216" progId="TCLayout.ActiveDocument.1">
                  <p:embed/>
                  <p:pic>
                    <p:nvPicPr>
                      <p:cNvPr id="9" name="Object 8" hidden="1"/>
                      <p:cNvPicPr/>
                      <p:nvPr/>
                    </p:nvPicPr>
                    <p:blipFill>
                      <a:blip r:embed="rId7"/>
                      <a:stretch>
                        <a:fillRect/>
                      </a:stretch>
                    </p:blipFill>
                    <p:spPr>
                      <a:xfrm>
                        <a:off x="1587" y="3372"/>
                        <a:ext cx="1587" cy="1587"/>
                      </a:xfrm>
                      <a:prstGeom prst="rect">
                        <a:avLst/>
                      </a:prstGeom>
                    </p:spPr>
                  </p:pic>
                </p:oleObj>
              </mc:Fallback>
            </mc:AlternateContent>
          </a:graphicData>
        </a:graphic>
      </p:graphicFrame>
      <p:sp>
        <p:nvSpPr>
          <p:cNvPr id="10" name="Rectangle 9" hidden="1"/>
          <p:cNvSpPr/>
          <p:nvPr>
            <p:custDataLst>
              <p:tags r:id="rId2"/>
            </p:custDataLst>
          </p:nvPr>
        </p:nvSpPr>
        <p:spPr>
          <a:xfrm>
            <a:off x="0" y="1785"/>
            <a:ext cx="158667" cy="158667"/>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defTabSz="913943">
              <a:lnSpc>
                <a:spcPct val="85000"/>
              </a:lnSpc>
              <a:spcBef>
                <a:spcPct val="0"/>
              </a:spcBef>
              <a:spcAft>
                <a:spcPct val="0"/>
              </a:spcAft>
              <a:defRPr/>
            </a:pPr>
            <a:endParaRPr lang="en-US" sz="2399">
              <a:solidFill>
                <a:srgbClr val="FFFFFF"/>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7" name="Rectangle 6"/>
          <p:cNvSpPr/>
          <p:nvPr/>
        </p:nvSpPr>
        <p:spPr>
          <a:xfrm>
            <a:off x="609601" y="247323"/>
            <a:ext cx="513764" cy="56227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defRPr/>
            </a:pPr>
            <a:r>
              <a:rPr lang="lv-LV" sz="1399" b="1">
                <a:solidFill>
                  <a:srgbClr val="000000"/>
                </a:solidFill>
                <a:latin typeface="EYInterstate Light"/>
              </a:rPr>
              <a:t>1.1.</a:t>
            </a:r>
            <a:endParaRPr lang="en-US" sz="1399" b="1">
              <a:solidFill>
                <a:srgbClr val="000000"/>
              </a:solidFill>
              <a:latin typeface="EYInterstate Light"/>
            </a:endParaRPr>
          </a:p>
        </p:txBody>
      </p:sp>
      <p:sp>
        <p:nvSpPr>
          <p:cNvPr id="15" name="Rectangle 14">
            <a:extLst>
              <a:ext uri="{FF2B5EF4-FFF2-40B4-BE49-F238E27FC236}">
                <a16:creationId xmlns:a16="http://schemas.microsoft.com/office/drawing/2014/main" id="{FCCC928A-C083-217B-3B12-E6FD5938EDBC}"/>
              </a:ext>
            </a:extLst>
          </p:cNvPr>
          <p:cNvSpPr/>
          <p:nvPr/>
        </p:nvSpPr>
        <p:spPr>
          <a:xfrm>
            <a:off x="2331518" y="6563008"/>
            <a:ext cx="2142326" cy="2932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3943"/>
            <a:r>
              <a:rPr lang="lv-LV" sz="900" baseline="30000">
                <a:solidFill>
                  <a:srgbClr val="2E2E38"/>
                </a:solidFill>
                <a:latin typeface="EYInterstate Light"/>
              </a:rPr>
              <a:t>1</a:t>
            </a:r>
            <a:r>
              <a:rPr lang="lv-LV" sz="900">
                <a:solidFill>
                  <a:srgbClr val="2E2E38"/>
                </a:solidFill>
                <a:latin typeface="EYInterstate Light"/>
              </a:rPr>
              <a:t> Cenu banka</a:t>
            </a:r>
          </a:p>
        </p:txBody>
      </p:sp>
      <p:sp>
        <p:nvSpPr>
          <p:cNvPr id="12" name="Title 4">
            <a:extLst>
              <a:ext uri="{FF2B5EF4-FFF2-40B4-BE49-F238E27FC236}">
                <a16:creationId xmlns:a16="http://schemas.microsoft.com/office/drawing/2014/main" id="{2A1607D0-5DBC-AB5A-A845-6B685806D1DE}"/>
              </a:ext>
            </a:extLst>
          </p:cNvPr>
          <p:cNvSpPr txBox="1">
            <a:spLocks/>
          </p:cNvSpPr>
          <p:nvPr/>
        </p:nvSpPr>
        <p:spPr>
          <a:xfrm>
            <a:off x="1272321" y="427039"/>
            <a:ext cx="9816485" cy="375661"/>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defTabSz="913943"/>
            <a:r>
              <a:rPr lang="lv-LV" sz="2000"/>
              <a:t>2023.g. dzīvokļu īres sludinājumu datos nebija sludinājumu jaunajos projektos</a:t>
            </a:r>
          </a:p>
        </p:txBody>
      </p:sp>
      <p:graphicFrame>
        <p:nvGraphicFramePr>
          <p:cNvPr id="24" name="Table 23">
            <a:extLst>
              <a:ext uri="{FF2B5EF4-FFF2-40B4-BE49-F238E27FC236}">
                <a16:creationId xmlns:a16="http://schemas.microsoft.com/office/drawing/2014/main" id="{1DD82478-AC13-FBD3-23EA-7ED983A2DF4B}"/>
              </a:ext>
            </a:extLst>
          </p:cNvPr>
          <p:cNvGraphicFramePr>
            <a:graphicFrameLocks noGrp="1"/>
          </p:cNvGraphicFramePr>
          <p:nvPr>
            <p:extLst>
              <p:ext uri="{D42A27DB-BD31-4B8C-83A1-F6EECF244321}">
                <p14:modId xmlns:p14="http://schemas.microsoft.com/office/powerpoint/2010/main" val="156016200"/>
              </p:ext>
            </p:extLst>
          </p:nvPr>
        </p:nvGraphicFramePr>
        <p:xfrm>
          <a:off x="584682" y="2619983"/>
          <a:ext cx="4775822" cy="3304401"/>
        </p:xfrm>
        <a:graphic>
          <a:graphicData uri="http://schemas.openxmlformats.org/drawingml/2006/table">
            <a:tbl>
              <a:tblPr/>
              <a:tblGrid>
                <a:gridCol w="1206381">
                  <a:extLst>
                    <a:ext uri="{9D8B030D-6E8A-4147-A177-3AD203B41FA5}">
                      <a16:colId xmlns:a16="http://schemas.microsoft.com/office/drawing/2014/main" val="2800134628"/>
                    </a:ext>
                  </a:extLst>
                </a:gridCol>
                <a:gridCol w="765406">
                  <a:extLst>
                    <a:ext uri="{9D8B030D-6E8A-4147-A177-3AD203B41FA5}">
                      <a16:colId xmlns:a16="http://schemas.microsoft.com/office/drawing/2014/main" val="1976702623"/>
                    </a:ext>
                  </a:extLst>
                </a:gridCol>
                <a:gridCol w="655010">
                  <a:extLst>
                    <a:ext uri="{9D8B030D-6E8A-4147-A177-3AD203B41FA5}">
                      <a16:colId xmlns:a16="http://schemas.microsoft.com/office/drawing/2014/main" val="2334511624"/>
                    </a:ext>
                  </a:extLst>
                </a:gridCol>
                <a:gridCol w="644904">
                  <a:extLst>
                    <a:ext uri="{9D8B030D-6E8A-4147-A177-3AD203B41FA5}">
                      <a16:colId xmlns:a16="http://schemas.microsoft.com/office/drawing/2014/main" val="1358487234"/>
                    </a:ext>
                  </a:extLst>
                </a:gridCol>
                <a:gridCol w="657760">
                  <a:extLst>
                    <a:ext uri="{9D8B030D-6E8A-4147-A177-3AD203B41FA5}">
                      <a16:colId xmlns:a16="http://schemas.microsoft.com/office/drawing/2014/main" val="3487485517"/>
                    </a:ext>
                  </a:extLst>
                </a:gridCol>
                <a:gridCol w="846361">
                  <a:extLst>
                    <a:ext uri="{9D8B030D-6E8A-4147-A177-3AD203B41FA5}">
                      <a16:colId xmlns:a16="http://schemas.microsoft.com/office/drawing/2014/main" val="2413374981"/>
                    </a:ext>
                  </a:extLst>
                </a:gridCol>
              </a:tblGrid>
              <a:tr h="994710">
                <a:tc>
                  <a:txBody>
                    <a:bodyPr/>
                    <a:lstStyle/>
                    <a:p>
                      <a:pPr algn="ctr" fontAlgn="b"/>
                      <a:r>
                        <a:rPr lang="lv-LV" sz="900" b="1" i="0" u="none" strike="noStrike">
                          <a:solidFill>
                            <a:srgbClr val="000000"/>
                          </a:solidFill>
                          <a:effectLst/>
                          <a:latin typeface="+mj-lt"/>
                        </a:rPr>
                        <a:t>Dzīvokļu kategorija pēc projekta un istabu skaita</a:t>
                      </a:r>
                    </a:p>
                  </a:txBody>
                  <a:tcPr marL="36000" marR="36000" marT="0" marB="0" anchor="ctr">
                    <a:lnL>
                      <a:noFill/>
                    </a:lnL>
                    <a:lnR>
                      <a:noFill/>
                    </a:lnR>
                    <a:lnT>
                      <a:noFill/>
                    </a:lnT>
                    <a:lnB>
                      <a:noFill/>
                    </a:lnB>
                    <a:solidFill>
                      <a:srgbClr val="D9D9D9"/>
                    </a:solidFill>
                  </a:tcPr>
                </a:tc>
                <a:tc>
                  <a:txBody>
                    <a:bodyPr/>
                    <a:lstStyle/>
                    <a:p>
                      <a:pPr algn="ctr" fontAlgn="b"/>
                      <a:r>
                        <a:rPr lang="lv-LV" sz="900" b="1" i="0" u="none" strike="noStrike">
                          <a:solidFill>
                            <a:srgbClr val="000000"/>
                          </a:solidFill>
                          <a:effectLst/>
                          <a:latin typeface="+mj-lt"/>
                        </a:rPr>
                        <a:t>Dzīvokļu sludinājumu skaits 2023.g.</a:t>
                      </a:r>
                    </a:p>
                  </a:txBody>
                  <a:tcPr marL="36000" marR="36000" marT="0" marB="0" anchor="ctr">
                    <a:lnL>
                      <a:noFill/>
                    </a:lnL>
                    <a:lnR>
                      <a:noFill/>
                    </a:lnR>
                    <a:lnT>
                      <a:noFill/>
                    </a:lnT>
                    <a:lnB>
                      <a:noFill/>
                    </a:lnB>
                    <a:solidFill>
                      <a:srgbClr val="D9D9D9"/>
                    </a:solidFill>
                  </a:tcPr>
                </a:tc>
                <a:tc>
                  <a:txBody>
                    <a:bodyPr/>
                    <a:lstStyle/>
                    <a:p>
                      <a:pPr algn="ctr" fontAlgn="b"/>
                      <a:r>
                        <a:rPr lang="lv-LV" sz="900" b="1" i="0" u="none" strike="noStrike">
                          <a:solidFill>
                            <a:srgbClr val="000000"/>
                          </a:solidFill>
                          <a:effectLst/>
                          <a:latin typeface="+mj-lt"/>
                        </a:rPr>
                        <a:t>EUR/m2/ mēn.</a:t>
                      </a:r>
                    </a:p>
                  </a:txBody>
                  <a:tcPr marL="36000" marR="36000" marT="0" marB="0" anchor="ctr">
                    <a:lnL>
                      <a:noFill/>
                    </a:lnL>
                    <a:lnR>
                      <a:noFill/>
                    </a:lnR>
                    <a:lnT>
                      <a:noFill/>
                    </a:lnT>
                    <a:lnB>
                      <a:noFill/>
                    </a:lnB>
                    <a:solidFill>
                      <a:srgbClr val="D9D9D9"/>
                    </a:solidFill>
                  </a:tcPr>
                </a:tc>
                <a:tc>
                  <a:txBody>
                    <a:bodyPr/>
                    <a:lstStyle/>
                    <a:p>
                      <a:pPr algn="ctr" fontAlgn="b"/>
                      <a:r>
                        <a:rPr lang="lv-LV" sz="900" b="1" i="0" u="none" strike="noStrike">
                          <a:solidFill>
                            <a:srgbClr val="000000"/>
                          </a:solidFill>
                          <a:effectLst/>
                          <a:latin typeface="+mj-lt"/>
                        </a:rPr>
                        <a:t>Vid. Kopplatība m2</a:t>
                      </a:r>
                    </a:p>
                  </a:txBody>
                  <a:tcPr marL="36000" marR="36000" marT="0" marB="0" anchor="ctr">
                    <a:lnL>
                      <a:noFill/>
                    </a:lnL>
                    <a:lnR>
                      <a:noFill/>
                    </a:lnR>
                    <a:lnT>
                      <a:noFill/>
                    </a:lnT>
                    <a:lnB>
                      <a:noFill/>
                    </a:lnB>
                    <a:solidFill>
                      <a:srgbClr val="D9D9D9"/>
                    </a:solidFill>
                  </a:tcPr>
                </a:tc>
                <a:tc>
                  <a:txBody>
                    <a:bodyPr/>
                    <a:lstStyle/>
                    <a:p>
                      <a:pPr algn="ctr" fontAlgn="b"/>
                      <a:r>
                        <a:rPr lang="lv-LV" sz="900" b="1" i="0" u="none" strike="noStrike">
                          <a:solidFill>
                            <a:srgbClr val="000000"/>
                          </a:solidFill>
                          <a:effectLst/>
                          <a:latin typeface="+mj-lt"/>
                        </a:rPr>
                        <a:t>Vid. Īres maksa, EUR/mēn.</a:t>
                      </a:r>
                    </a:p>
                  </a:txBody>
                  <a:tcPr marL="36000" marR="36000" marT="0" marB="0" anchor="ctr">
                    <a:lnL>
                      <a:noFill/>
                    </a:lnL>
                    <a:lnR>
                      <a:noFill/>
                    </a:lnR>
                    <a:lnT>
                      <a:noFill/>
                    </a:lnT>
                    <a:lnB>
                      <a:noFill/>
                    </a:lnB>
                    <a:solidFill>
                      <a:srgbClr val="D9D9D9"/>
                    </a:solidFill>
                  </a:tcPr>
                </a:tc>
                <a:tc>
                  <a:txBody>
                    <a:bodyPr/>
                    <a:lstStyle/>
                    <a:p>
                      <a:pPr algn="ctr" fontAlgn="b"/>
                      <a:r>
                        <a:rPr lang="lv-LV" sz="900" b="1" i="0" u="none" strike="noStrike">
                          <a:solidFill>
                            <a:srgbClr val="000000"/>
                          </a:solidFill>
                          <a:effectLst/>
                          <a:latin typeface="+mj-lt"/>
                        </a:rPr>
                        <a:t>Nepieciešamie neto ienākumi pieejamībai (īre &lt;30% no neto ienākumiem)</a:t>
                      </a:r>
                    </a:p>
                  </a:txBody>
                  <a:tcPr marL="36000" marR="36000" marT="0" marB="0" anchor="ctr">
                    <a:lnL>
                      <a:noFill/>
                    </a:lnL>
                    <a:lnR>
                      <a:noFill/>
                    </a:lnR>
                    <a:lnT>
                      <a:noFill/>
                    </a:lnT>
                    <a:lnB>
                      <a:noFill/>
                    </a:lnB>
                    <a:solidFill>
                      <a:srgbClr val="D9D9D9"/>
                    </a:solidFill>
                  </a:tcPr>
                </a:tc>
                <a:extLst>
                  <a:ext uri="{0D108BD9-81ED-4DB2-BD59-A6C34878D82A}">
                    <a16:rowId xmlns:a16="http://schemas.microsoft.com/office/drawing/2014/main" val="2634840236"/>
                  </a:ext>
                </a:extLst>
              </a:tr>
              <a:tr h="216624">
                <a:tc>
                  <a:txBody>
                    <a:bodyPr/>
                    <a:lstStyle/>
                    <a:p>
                      <a:pPr algn="l" fontAlgn="b"/>
                      <a:r>
                        <a:rPr lang="lv-LV" sz="900" b="0" i="0" u="none" strike="noStrike" noProof="0">
                          <a:solidFill>
                            <a:srgbClr val="000000"/>
                          </a:solidFill>
                          <a:effectLst/>
                          <a:latin typeface="+mn-lt"/>
                        </a:rPr>
                        <a:t>Pirmskara 1 ist.</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1</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3,0</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20</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60</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200</a:t>
                      </a:r>
                    </a:p>
                  </a:txBody>
                  <a:tcPr marL="36000" marR="36000" marT="0" marB="0" anchor="ctr">
                    <a:lnL>
                      <a:noFill/>
                    </a:lnL>
                    <a:lnR>
                      <a:noFill/>
                    </a:lnR>
                    <a:lnT>
                      <a:noFill/>
                    </a:lnT>
                    <a:lnB>
                      <a:noFill/>
                    </a:lnB>
                    <a:solidFill>
                      <a:schemeClr val="tx2"/>
                    </a:solidFill>
                  </a:tcPr>
                </a:tc>
                <a:extLst>
                  <a:ext uri="{0D108BD9-81ED-4DB2-BD59-A6C34878D82A}">
                    <a16:rowId xmlns:a16="http://schemas.microsoft.com/office/drawing/2014/main" val="1895727194"/>
                  </a:ext>
                </a:extLst>
              </a:tr>
              <a:tr h="216624">
                <a:tc>
                  <a:txBody>
                    <a:bodyPr/>
                    <a:lstStyle/>
                    <a:p>
                      <a:pPr algn="l" fontAlgn="b"/>
                      <a:r>
                        <a:rPr lang="lv-LV" sz="900" b="0" i="0" u="none" strike="noStrike" noProof="0">
                          <a:solidFill>
                            <a:srgbClr val="000000"/>
                          </a:solidFill>
                          <a:effectLst/>
                          <a:latin typeface="+mn-lt"/>
                        </a:rPr>
                        <a:t>Pirmskara 2 ist.</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1</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3,2</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31</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100</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333</a:t>
                      </a:r>
                    </a:p>
                  </a:txBody>
                  <a:tcPr marL="36000" marR="36000" marT="0" marB="0" anchor="ctr">
                    <a:lnL>
                      <a:noFill/>
                    </a:lnL>
                    <a:lnR>
                      <a:noFill/>
                    </a:lnR>
                    <a:lnT>
                      <a:noFill/>
                    </a:lnT>
                    <a:lnB>
                      <a:noFill/>
                    </a:lnB>
                    <a:solidFill>
                      <a:schemeClr val="tx2"/>
                    </a:solidFill>
                  </a:tcPr>
                </a:tc>
                <a:extLst>
                  <a:ext uri="{0D108BD9-81ED-4DB2-BD59-A6C34878D82A}">
                    <a16:rowId xmlns:a16="http://schemas.microsoft.com/office/drawing/2014/main" val="1517062818"/>
                  </a:ext>
                </a:extLst>
              </a:tr>
              <a:tr h="216624">
                <a:tc>
                  <a:txBody>
                    <a:bodyPr/>
                    <a:lstStyle/>
                    <a:p>
                      <a:pPr algn="l" fontAlgn="b"/>
                      <a:r>
                        <a:rPr lang="lv-LV" sz="900" b="0" i="0" u="none" strike="noStrike" noProof="0">
                          <a:solidFill>
                            <a:srgbClr val="000000"/>
                          </a:solidFill>
                          <a:effectLst/>
                          <a:latin typeface="+mn-lt"/>
                        </a:rPr>
                        <a:t>Pirmskara 3 ist.</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5</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7,3</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80</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584</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1</a:t>
                      </a:r>
                      <a:r>
                        <a:rPr lang="lv-LV" sz="900" b="0" i="0" u="none" strike="noStrike">
                          <a:solidFill>
                            <a:srgbClr val="000000"/>
                          </a:solidFill>
                          <a:effectLst/>
                          <a:latin typeface="+mn-lt"/>
                        </a:rPr>
                        <a:t> </a:t>
                      </a:r>
                      <a:r>
                        <a:rPr lang="en-US" sz="900" b="0" i="0" u="none" strike="noStrike">
                          <a:solidFill>
                            <a:srgbClr val="000000"/>
                          </a:solidFill>
                          <a:effectLst/>
                          <a:latin typeface="+mn-lt"/>
                        </a:rPr>
                        <a:t>945</a:t>
                      </a:r>
                    </a:p>
                  </a:txBody>
                  <a:tcPr marL="36000" marR="36000" marT="0" marB="0" anchor="ctr">
                    <a:lnL>
                      <a:noFill/>
                    </a:lnL>
                    <a:lnR>
                      <a:noFill/>
                    </a:lnR>
                    <a:lnT>
                      <a:noFill/>
                    </a:lnT>
                    <a:lnB>
                      <a:noFill/>
                    </a:lnB>
                    <a:solidFill>
                      <a:schemeClr val="tx2"/>
                    </a:solidFill>
                  </a:tcPr>
                </a:tc>
                <a:extLst>
                  <a:ext uri="{0D108BD9-81ED-4DB2-BD59-A6C34878D82A}">
                    <a16:rowId xmlns:a16="http://schemas.microsoft.com/office/drawing/2014/main" val="2727210996"/>
                  </a:ext>
                </a:extLst>
              </a:tr>
              <a:tr h="216624">
                <a:tc>
                  <a:txBody>
                    <a:bodyPr/>
                    <a:lstStyle/>
                    <a:p>
                      <a:pPr algn="l" fontAlgn="b"/>
                      <a:r>
                        <a:rPr lang="en-US" sz="900" b="0" i="0" u="none" strike="noStrike">
                          <a:solidFill>
                            <a:srgbClr val="000000"/>
                          </a:solidFill>
                          <a:effectLst/>
                          <a:latin typeface="+mn-lt"/>
                        </a:rPr>
                        <a:t>Sērijveida 1 ist.</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20</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5,0</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34</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171</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570</a:t>
                      </a:r>
                    </a:p>
                  </a:txBody>
                  <a:tcPr marL="36000" marR="36000" marT="0" marB="0" anchor="ctr">
                    <a:lnL>
                      <a:noFill/>
                    </a:lnL>
                    <a:lnR>
                      <a:noFill/>
                    </a:lnR>
                    <a:lnT>
                      <a:noFill/>
                    </a:lnT>
                    <a:lnB>
                      <a:noFill/>
                    </a:lnB>
                    <a:solidFill>
                      <a:schemeClr val="tx2"/>
                    </a:solidFill>
                  </a:tcPr>
                </a:tc>
                <a:extLst>
                  <a:ext uri="{0D108BD9-81ED-4DB2-BD59-A6C34878D82A}">
                    <a16:rowId xmlns:a16="http://schemas.microsoft.com/office/drawing/2014/main" val="4291438721"/>
                  </a:ext>
                </a:extLst>
              </a:tr>
              <a:tr h="216624">
                <a:tc>
                  <a:txBody>
                    <a:bodyPr/>
                    <a:lstStyle/>
                    <a:p>
                      <a:pPr algn="l" fontAlgn="b"/>
                      <a:r>
                        <a:rPr lang="en-US" sz="900" b="0" i="0" u="none" strike="noStrike">
                          <a:solidFill>
                            <a:srgbClr val="000000"/>
                          </a:solidFill>
                          <a:effectLst/>
                          <a:latin typeface="+mn-lt"/>
                        </a:rPr>
                        <a:t>Sērijveida 2 ist.</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16</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3,7</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48</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176</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585</a:t>
                      </a:r>
                    </a:p>
                  </a:txBody>
                  <a:tcPr marL="36000" marR="36000" marT="0" marB="0" anchor="ctr">
                    <a:lnL>
                      <a:noFill/>
                    </a:lnL>
                    <a:lnR>
                      <a:noFill/>
                    </a:lnR>
                    <a:lnT>
                      <a:noFill/>
                    </a:lnT>
                    <a:lnB>
                      <a:noFill/>
                    </a:lnB>
                    <a:solidFill>
                      <a:schemeClr val="tx2"/>
                    </a:solidFill>
                  </a:tcPr>
                </a:tc>
                <a:extLst>
                  <a:ext uri="{0D108BD9-81ED-4DB2-BD59-A6C34878D82A}">
                    <a16:rowId xmlns:a16="http://schemas.microsoft.com/office/drawing/2014/main" val="608764393"/>
                  </a:ext>
                </a:extLst>
              </a:tr>
              <a:tr h="216624">
                <a:tc>
                  <a:txBody>
                    <a:bodyPr/>
                    <a:lstStyle/>
                    <a:p>
                      <a:pPr algn="l" fontAlgn="b"/>
                      <a:r>
                        <a:rPr lang="en-US" sz="900" b="0" i="0" u="none" strike="noStrike">
                          <a:solidFill>
                            <a:srgbClr val="000000"/>
                          </a:solidFill>
                          <a:effectLst/>
                          <a:latin typeface="+mn-lt"/>
                        </a:rPr>
                        <a:t>Sērijveida 3 ist.</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5</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3,4</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64</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218</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727</a:t>
                      </a:r>
                    </a:p>
                  </a:txBody>
                  <a:tcPr marL="36000" marR="36000" marT="0" marB="0" anchor="ctr">
                    <a:lnL>
                      <a:noFill/>
                    </a:lnL>
                    <a:lnR>
                      <a:noFill/>
                    </a:lnR>
                    <a:lnT>
                      <a:noFill/>
                    </a:lnT>
                    <a:lnB>
                      <a:noFill/>
                    </a:lnB>
                    <a:solidFill>
                      <a:schemeClr val="tx2"/>
                    </a:solidFill>
                  </a:tcPr>
                </a:tc>
                <a:extLst>
                  <a:ext uri="{0D108BD9-81ED-4DB2-BD59-A6C34878D82A}">
                    <a16:rowId xmlns:a16="http://schemas.microsoft.com/office/drawing/2014/main" val="3378895272"/>
                  </a:ext>
                </a:extLst>
              </a:tr>
              <a:tr h="336649">
                <a:tc>
                  <a:txBody>
                    <a:bodyPr/>
                    <a:lstStyle/>
                    <a:p>
                      <a:pPr algn="l" fontAlgn="b"/>
                      <a:r>
                        <a:rPr lang="en-US" sz="900" b="0" i="0" u="none" strike="noStrike">
                          <a:solidFill>
                            <a:srgbClr val="000000"/>
                          </a:solidFill>
                          <a:effectLst/>
                          <a:latin typeface="+mn-lt"/>
                        </a:rPr>
                        <a:t>Sērijveida energoef. 1 ist.</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3</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3,9</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36</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140</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467</a:t>
                      </a:r>
                    </a:p>
                  </a:txBody>
                  <a:tcPr marL="36000" marR="36000" marT="0" marB="0" anchor="ctr">
                    <a:lnL>
                      <a:noFill/>
                    </a:lnL>
                    <a:lnR>
                      <a:noFill/>
                    </a:lnR>
                    <a:lnT>
                      <a:noFill/>
                    </a:lnT>
                    <a:lnB>
                      <a:noFill/>
                    </a:lnB>
                    <a:solidFill>
                      <a:schemeClr val="tx2"/>
                    </a:solidFill>
                  </a:tcPr>
                </a:tc>
                <a:extLst>
                  <a:ext uri="{0D108BD9-81ED-4DB2-BD59-A6C34878D82A}">
                    <a16:rowId xmlns:a16="http://schemas.microsoft.com/office/drawing/2014/main" val="2990608479"/>
                  </a:ext>
                </a:extLst>
              </a:tr>
              <a:tr h="336649">
                <a:tc>
                  <a:txBody>
                    <a:bodyPr/>
                    <a:lstStyle/>
                    <a:p>
                      <a:pPr algn="l" fontAlgn="b"/>
                      <a:r>
                        <a:rPr lang="en-US" sz="900" b="0" i="0" u="none" strike="noStrike">
                          <a:solidFill>
                            <a:srgbClr val="000000"/>
                          </a:solidFill>
                          <a:effectLst/>
                          <a:latin typeface="+mn-lt"/>
                        </a:rPr>
                        <a:t>Sērijveida energoef. 2 ist.</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7</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6,3</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40</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249</a:t>
                      </a:r>
                    </a:p>
                  </a:txBody>
                  <a:tcPr marL="36000" marR="36000" marT="0" marB="0" anchor="ctr">
                    <a:lnL>
                      <a:noFill/>
                    </a:lnL>
                    <a:lnR>
                      <a:noFill/>
                    </a:lnR>
                    <a:lnT>
                      <a:noFill/>
                    </a:lnT>
                    <a:lnB>
                      <a:noFill/>
                    </a:lnB>
                    <a:noFill/>
                  </a:tcPr>
                </a:tc>
                <a:tc>
                  <a:txBody>
                    <a:bodyPr/>
                    <a:lstStyle/>
                    <a:p>
                      <a:pPr algn="r" fontAlgn="b"/>
                      <a:r>
                        <a:rPr lang="en-US" sz="900" b="0" i="0" u="none" strike="noStrike">
                          <a:solidFill>
                            <a:srgbClr val="000000"/>
                          </a:solidFill>
                          <a:effectLst/>
                          <a:latin typeface="+mn-lt"/>
                        </a:rPr>
                        <a:t>829</a:t>
                      </a:r>
                    </a:p>
                  </a:txBody>
                  <a:tcPr marL="36000" marR="36000" marT="0" marB="0" anchor="ctr">
                    <a:lnL>
                      <a:noFill/>
                    </a:lnL>
                    <a:lnR>
                      <a:noFill/>
                    </a:lnR>
                    <a:lnT>
                      <a:noFill/>
                    </a:lnT>
                    <a:lnB>
                      <a:noFill/>
                    </a:lnB>
                    <a:solidFill>
                      <a:schemeClr val="tx2"/>
                    </a:solidFill>
                  </a:tcPr>
                </a:tc>
                <a:extLst>
                  <a:ext uri="{0D108BD9-81ED-4DB2-BD59-A6C34878D82A}">
                    <a16:rowId xmlns:a16="http://schemas.microsoft.com/office/drawing/2014/main" val="3694108592"/>
                  </a:ext>
                </a:extLst>
              </a:tr>
              <a:tr h="336649">
                <a:tc>
                  <a:txBody>
                    <a:bodyPr/>
                    <a:lstStyle/>
                    <a:p>
                      <a:pPr algn="l" fontAlgn="b"/>
                      <a:r>
                        <a:rPr lang="en-US" sz="900" b="0" i="0" u="none" strike="noStrike">
                          <a:solidFill>
                            <a:srgbClr val="000000"/>
                          </a:solidFill>
                          <a:effectLst/>
                          <a:latin typeface="+mn-lt"/>
                        </a:rPr>
                        <a:t>Sērijveida energoef. 3 ist.</a:t>
                      </a:r>
                    </a:p>
                  </a:txBody>
                  <a:tcPr marL="36000" marR="36000" marT="0" marB="0" anchor="ctr">
                    <a:lnL>
                      <a:noFill/>
                    </a:lnL>
                    <a:lnR>
                      <a:noFill/>
                    </a:lnR>
                    <a:lnT>
                      <a:noFill/>
                    </a:lnT>
                    <a:lnB>
                      <a:noFill/>
                    </a:lnB>
                  </a:tcPr>
                </a:tc>
                <a:tc>
                  <a:txBody>
                    <a:bodyPr/>
                    <a:lstStyle/>
                    <a:p>
                      <a:pPr algn="r" fontAlgn="b"/>
                      <a:r>
                        <a:rPr lang="en-US" sz="900" b="0" i="0" u="none" strike="noStrike">
                          <a:solidFill>
                            <a:srgbClr val="000000"/>
                          </a:solidFill>
                          <a:effectLst/>
                          <a:latin typeface="+mn-lt"/>
                        </a:rPr>
                        <a:t>2</a:t>
                      </a:r>
                    </a:p>
                  </a:txBody>
                  <a:tcPr marL="36000" marR="36000" marT="0" marB="0" anchor="ctr">
                    <a:lnL>
                      <a:noFill/>
                    </a:lnL>
                    <a:lnR>
                      <a:noFill/>
                    </a:lnR>
                    <a:lnT>
                      <a:noFill/>
                    </a:lnT>
                    <a:lnB>
                      <a:noFill/>
                    </a:lnB>
                  </a:tcPr>
                </a:tc>
                <a:tc>
                  <a:txBody>
                    <a:bodyPr/>
                    <a:lstStyle/>
                    <a:p>
                      <a:pPr algn="r" fontAlgn="b"/>
                      <a:r>
                        <a:rPr lang="en-US" sz="900" b="0" i="0" u="none" strike="noStrike">
                          <a:solidFill>
                            <a:srgbClr val="000000"/>
                          </a:solidFill>
                          <a:effectLst/>
                          <a:latin typeface="+mn-lt"/>
                        </a:rPr>
                        <a:t>5,0</a:t>
                      </a:r>
                    </a:p>
                  </a:txBody>
                  <a:tcPr marL="36000" marR="36000" marT="0" marB="0" anchor="ctr">
                    <a:lnL>
                      <a:noFill/>
                    </a:lnL>
                    <a:lnR>
                      <a:noFill/>
                    </a:lnR>
                    <a:lnT>
                      <a:noFill/>
                    </a:lnT>
                    <a:lnB>
                      <a:noFill/>
                    </a:lnB>
                  </a:tcPr>
                </a:tc>
                <a:tc>
                  <a:txBody>
                    <a:bodyPr/>
                    <a:lstStyle/>
                    <a:p>
                      <a:pPr algn="r" fontAlgn="b"/>
                      <a:r>
                        <a:rPr lang="en-US" sz="900" b="0" i="0" u="none" strike="noStrike">
                          <a:solidFill>
                            <a:srgbClr val="000000"/>
                          </a:solidFill>
                          <a:effectLst/>
                          <a:latin typeface="+mn-lt"/>
                        </a:rPr>
                        <a:t>60</a:t>
                      </a:r>
                    </a:p>
                  </a:txBody>
                  <a:tcPr marL="36000" marR="36000" marT="0" marB="0" anchor="ctr">
                    <a:lnL>
                      <a:noFill/>
                    </a:lnL>
                    <a:lnR>
                      <a:noFill/>
                    </a:lnR>
                    <a:lnT>
                      <a:noFill/>
                    </a:lnT>
                    <a:lnB>
                      <a:noFill/>
                    </a:lnB>
                  </a:tcPr>
                </a:tc>
                <a:tc>
                  <a:txBody>
                    <a:bodyPr/>
                    <a:lstStyle/>
                    <a:p>
                      <a:pPr algn="r" fontAlgn="b"/>
                      <a:r>
                        <a:rPr lang="en-US" sz="900" b="0" i="0" u="none" strike="noStrike">
                          <a:solidFill>
                            <a:srgbClr val="000000"/>
                          </a:solidFill>
                          <a:effectLst/>
                          <a:latin typeface="+mn-lt"/>
                        </a:rPr>
                        <a:t>300</a:t>
                      </a:r>
                    </a:p>
                  </a:txBody>
                  <a:tcPr marL="36000" marR="36000" marT="0" marB="0" anchor="ctr">
                    <a:lnL>
                      <a:noFill/>
                    </a:lnL>
                    <a:lnR>
                      <a:noFill/>
                    </a:lnR>
                    <a:lnT>
                      <a:noFill/>
                    </a:lnT>
                    <a:lnB>
                      <a:noFill/>
                    </a:lnB>
                  </a:tcPr>
                </a:tc>
                <a:tc>
                  <a:txBody>
                    <a:bodyPr/>
                    <a:lstStyle/>
                    <a:p>
                      <a:pPr algn="r" fontAlgn="b"/>
                      <a:r>
                        <a:rPr lang="en-US" sz="900" b="0" i="0" u="none" strike="noStrike">
                          <a:solidFill>
                            <a:srgbClr val="000000"/>
                          </a:solidFill>
                          <a:effectLst/>
                          <a:latin typeface="+mn-lt"/>
                        </a:rPr>
                        <a:t>1</a:t>
                      </a:r>
                      <a:r>
                        <a:rPr lang="lv-LV" sz="900" b="0" i="0" u="none" strike="noStrike">
                          <a:solidFill>
                            <a:srgbClr val="000000"/>
                          </a:solidFill>
                          <a:effectLst/>
                          <a:latin typeface="+mn-lt"/>
                        </a:rPr>
                        <a:t> </a:t>
                      </a:r>
                      <a:r>
                        <a:rPr lang="en-US" sz="900" b="0" i="0" u="none" strike="noStrike">
                          <a:solidFill>
                            <a:srgbClr val="000000"/>
                          </a:solidFill>
                          <a:effectLst/>
                          <a:latin typeface="+mn-lt"/>
                        </a:rPr>
                        <a:t>000</a:t>
                      </a:r>
                    </a:p>
                  </a:txBody>
                  <a:tcPr marL="36000" marR="36000" marT="0" marB="0" anchor="ctr">
                    <a:lnL>
                      <a:noFill/>
                    </a:lnL>
                    <a:lnR>
                      <a:noFill/>
                    </a:lnR>
                    <a:lnT>
                      <a:noFill/>
                    </a:lnT>
                    <a:lnB>
                      <a:noFill/>
                    </a:lnB>
                    <a:solidFill>
                      <a:schemeClr val="tx2"/>
                    </a:solidFill>
                  </a:tcPr>
                </a:tc>
                <a:extLst>
                  <a:ext uri="{0D108BD9-81ED-4DB2-BD59-A6C34878D82A}">
                    <a16:rowId xmlns:a16="http://schemas.microsoft.com/office/drawing/2014/main" val="1036221301"/>
                  </a:ext>
                </a:extLst>
              </a:tr>
            </a:tbl>
          </a:graphicData>
        </a:graphic>
      </p:graphicFrame>
      <p:sp>
        <p:nvSpPr>
          <p:cNvPr id="8" name="Rectangle 7">
            <a:extLst>
              <a:ext uri="{FF2B5EF4-FFF2-40B4-BE49-F238E27FC236}">
                <a16:creationId xmlns:a16="http://schemas.microsoft.com/office/drawing/2014/main" id="{3CE22EAA-C44F-9C7D-1E74-59E5279F999C}"/>
              </a:ext>
            </a:extLst>
          </p:cNvPr>
          <p:cNvSpPr/>
          <p:nvPr/>
        </p:nvSpPr>
        <p:spPr>
          <a:xfrm>
            <a:off x="559766" y="957380"/>
            <a:ext cx="4775822" cy="1549302"/>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199">
                <a:solidFill>
                  <a:schemeClr val="bg1"/>
                </a:solidFill>
                <a:latin typeface="EYInterstate Light"/>
              </a:rPr>
              <a:t>Visaugstākā m2 cena jeb 7,3 EUR/m</a:t>
            </a:r>
            <a:r>
              <a:rPr lang="lv-LV" sz="1199" baseline="30000">
                <a:solidFill>
                  <a:schemeClr val="bg1"/>
                </a:solidFill>
                <a:latin typeface="EYInterstate Light"/>
              </a:rPr>
              <a:t>2</a:t>
            </a:r>
            <a:r>
              <a:rPr lang="lv-LV" sz="1199">
                <a:solidFill>
                  <a:schemeClr val="bg1"/>
                </a:solidFill>
                <a:latin typeface="EYInterstate Light"/>
              </a:rPr>
              <a:t> bija pirmskara 3 istabu dzīvokļos ar vidējo platību 80m</a:t>
            </a:r>
            <a:r>
              <a:rPr lang="lv-LV" sz="1199" baseline="30000">
                <a:solidFill>
                  <a:schemeClr val="bg1"/>
                </a:solidFill>
                <a:latin typeface="EYInterstate Light"/>
              </a:rPr>
              <a:t>2</a:t>
            </a:r>
            <a:r>
              <a:rPr lang="lv-LV" sz="1199">
                <a:solidFill>
                  <a:schemeClr val="bg1"/>
                </a:solidFill>
                <a:latin typeface="EYInterstate Light"/>
              </a:rPr>
              <a:t>.</a:t>
            </a:r>
          </a:p>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199">
                <a:solidFill>
                  <a:schemeClr val="bg1"/>
                </a:solidFill>
                <a:latin typeface="EYInterstate Light"/>
              </a:rPr>
              <a:t>Jaunajos projektos dzīvokļi nebija pieejami.</a:t>
            </a:r>
            <a:endParaRPr lang="lv-LV" sz="1199">
              <a:solidFill>
                <a:srgbClr val="FF0000"/>
              </a:solidFill>
              <a:latin typeface="EYInterstate Light"/>
            </a:endParaRPr>
          </a:p>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199">
                <a:solidFill>
                  <a:schemeClr val="bg1"/>
                </a:solidFill>
                <a:latin typeface="EYInterstate Light"/>
              </a:rPr>
              <a:t>Energoefektīvos sērijveida projektos un sērijveida projektos vidējā īres maksa ir 3,4 – 6,3 EUR/m</a:t>
            </a:r>
            <a:r>
              <a:rPr lang="lv-LV" sz="1199" baseline="30000">
                <a:solidFill>
                  <a:schemeClr val="bg1"/>
                </a:solidFill>
                <a:latin typeface="EYInterstate Light"/>
              </a:rPr>
              <a:t>2</a:t>
            </a:r>
            <a:r>
              <a:rPr lang="lv-LV" sz="1199">
                <a:solidFill>
                  <a:schemeClr val="bg1"/>
                </a:solidFill>
                <a:latin typeface="EYInterstate Light"/>
              </a:rPr>
              <a:t>.</a:t>
            </a:r>
          </a:p>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199">
                <a:solidFill>
                  <a:schemeClr val="bg1"/>
                </a:solidFill>
                <a:latin typeface="EYInterstate Light"/>
              </a:rPr>
              <a:t>No 60 sludinājumiem 53 jeb 88% bija sērijveida vai sērijveida energoefektīvās ēkās.</a:t>
            </a:r>
          </a:p>
          <a:p>
            <a:pPr algn="just" defTabSz="913943">
              <a:spcAft>
                <a:spcPts val="600"/>
              </a:spcAft>
              <a:buClr>
                <a:srgbClr val="FFFFFF">
                  <a:lumMod val="75000"/>
                </a:srgbClr>
              </a:buClr>
              <a:buSzPct val="150000"/>
              <a:defRPr/>
            </a:pPr>
            <a:endParaRPr lang="lv-LV" sz="1199">
              <a:solidFill>
                <a:srgbClr val="2E2E38"/>
              </a:solidFill>
              <a:latin typeface="EYInterstate Light"/>
            </a:endParaRPr>
          </a:p>
        </p:txBody>
      </p:sp>
    </p:spTree>
    <p:extLst>
      <p:ext uri="{BB962C8B-B14F-4D97-AF65-F5344CB8AC3E}">
        <p14:creationId xmlns:p14="http://schemas.microsoft.com/office/powerpoint/2010/main" val="721746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420885" y="6563008"/>
            <a:ext cx="1190638" cy="179906"/>
          </a:xfrm>
        </p:spPr>
        <p:txBody>
          <a:bodyPr/>
          <a:lstStyle/>
          <a:p>
            <a:pPr>
              <a:defRPr/>
            </a:pPr>
            <a:fld id="{3A0565A9-D757-4BB2-8C24-852D836498CA}" type="datetime3">
              <a:rPr lang="en-US">
                <a:solidFill>
                  <a:srgbClr val="2E2E38"/>
                </a:solidFill>
              </a:rPr>
              <a:pPr>
                <a:defRPr/>
              </a:pPr>
              <a:t>30 August 2024</a:t>
            </a:fld>
            <a:endParaRPr lang="en-US">
              <a:solidFill>
                <a:srgbClr val="2E2E38"/>
              </a:solidFill>
            </a:endParaRPr>
          </a:p>
        </p:txBody>
      </p:sp>
      <p:sp>
        <p:nvSpPr>
          <p:cNvPr id="6" name="Slide Number Placeholder 5"/>
          <p:cNvSpPr>
            <a:spLocks noGrp="1"/>
          </p:cNvSpPr>
          <p:nvPr>
            <p:ph type="sldNum" sz="quarter" idx="12"/>
          </p:nvPr>
        </p:nvSpPr>
        <p:spPr>
          <a:xfrm>
            <a:off x="609600" y="6563008"/>
            <a:ext cx="662721" cy="179906"/>
          </a:xfrm>
        </p:spPr>
        <p:txBody>
          <a:bodyPr/>
          <a:lstStyle/>
          <a:p>
            <a:pPr>
              <a:defRPr/>
            </a:pPr>
            <a:r>
              <a:rPr lang="en-US">
                <a:solidFill>
                  <a:srgbClr val="2E2E38"/>
                </a:solidFill>
              </a:rPr>
              <a:t>Page </a:t>
            </a:r>
            <a:fld id="{F1BC30E3-FFE5-4B91-AA19-87A149EBB9EE}" type="slidenum">
              <a:rPr lang="en-US">
                <a:solidFill>
                  <a:srgbClr val="2E2E38"/>
                </a:solidFill>
              </a:rPr>
              <a:pPr>
                <a:defRPr/>
              </a:pPr>
              <a:t>7</a:t>
            </a:fld>
            <a:endParaRPr lang="en-US">
              <a:solidFill>
                <a:srgbClr val="2E2E38"/>
              </a:solidFill>
            </a:endParaRPr>
          </a:p>
        </p:txBody>
      </p:sp>
      <p:graphicFrame>
        <p:nvGraphicFramePr>
          <p:cNvPr id="9" name="Object 8"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216" imgH="216" progId="TCLayout.ActiveDocument.1">
                  <p:embed/>
                </p:oleObj>
              </mc:Choice>
              <mc:Fallback>
                <p:oleObj name="think-cell Slide" r:id="rId5" imgW="216" imgH="216" progId="TCLayout.ActiveDocument.1">
                  <p:embed/>
                  <p:pic>
                    <p:nvPicPr>
                      <p:cNvPr id="9" name="Object 8" hidden="1"/>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10" name="Rectangle 9" hidden="1"/>
          <p:cNvSpPr/>
          <p:nvPr>
            <p:custDataLst>
              <p:tags r:id="rId2"/>
            </p:custDataLst>
          </p:nvPr>
        </p:nvSpPr>
        <p:spPr>
          <a:xfrm>
            <a:off x="0" y="1785"/>
            <a:ext cx="158667" cy="158667"/>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defTabSz="913943">
              <a:lnSpc>
                <a:spcPct val="85000"/>
              </a:lnSpc>
              <a:spcBef>
                <a:spcPct val="0"/>
              </a:spcBef>
              <a:spcAft>
                <a:spcPct val="0"/>
              </a:spcAft>
              <a:defRPr/>
            </a:pPr>
            <a:endParaRPr lang="en-US" sz="2399">
              <a:solidFill>
                <a:srgbClr val="FFFFFF"/>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7" name="Rectangle 6"/>
          <p:cNvSpPr/>
          <p:nvPr/>
        </p:nvSpPr>
        <p:spPr>
          <a:xfrm>
            <a:off x="609601" y="247323"/>
            <a:ext cx="513764" cy="56227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defRPr/>
            </a:pPr>
            <a:r>
              <a:rPr lang="lv-LV" sz="1399" b="1">
                <a:solidFill>
                  <a:srgbClr val="000000"/>
                </a:solidFill>
                <a:latin typeface="EYInterstate Light"/>
              </a:rPr>
              <a:t>1.2.</a:t>
            </a:r>
            <a:endParaRPr lang="en-US" sz="1399" b="1">
              <a:solidFill>
                <a:srgbClr val="000000"/>
              </a:solidFill>
              <a:latin typeface="EYInterstate Light"/>
            </a:endParaRPr>
          </a:p>
        </p:txBody>
      </p:sp>
      <p:sp>
        <p:nvSpPr>
          <p:cNvPr id="5" name="Title 4">
            <a:extLst>
              <a:ext uri="{FF2B5EF4-FFF2-40B4-BE49-F238E27FC236}">
                <a16:creationId xmlns:a16="http://schemas.microsoft.com/office/drawing/2014/main" id="{2921B3F9-F22E-47BE-B1C7-918F38F4B52B}"/>
              </a:ext>
            </a:extLst>
          </p:cNvPr>
          <p:cNvSpPr>
            <a:spLocks noGrp="1"/>
          </p:cNvSpPr>
          <p:nvPr>
            <p:ph type="title"/>
          </p:nvPr>
        </p:nvSpPr>
        <p:spPr>
          <a:xfrm>
            <a:off x="1279619" y="282826"/>
            <a:ext cx="10302780" cy="531757"/>
          </a:xfrm>
        </p:spPr>
        <p:txBody>
          <a:bodyPr/>
          <a:lstStyle/>
          <a:p>
            <a:r>
              <a:rPr lang="lv-LV" sz="2000">
                <a:solidFill>
                  <a:schemeClr val="bg2"/>
                </a:solidFill>
              </a:rPr>
              <a:t>Esošajā situācijā Alūksnes novadā 2023.g. pieejamu īres dzīvokļu mērķa segmenta pieprasījuma aplēse ir vismaz 48 potenciālie īrnieki</a:t>
            </a:r>
            <a:br>
              <a:rPr lang="lv-LV" sz="2000">
                <a:solidFill>
                  <a:schemeClr val="bg2"/>
                </a:solidFill>
              </a:rPr>
            </a:br>
            <a:endParaRPr lang="en-US" sz="2000">
              <a:solidFill>
                <a:schemeClr val="bg2"/>
              </a:solidFill>
            </a:endParaRPr>
          </a:p>
        </p:txBody>
      </p:sp>
      <p:sp>
        <p:nvSpPr>
          <p:cNvPr id="15" name="Rectangle 14">
            <a:extLst>
              <a:ext uri="{FF2B5EF4-FFF2-40B4-BE49-F238E27FC236}">
                <a16:creationId xmlns:a16="http://schemas.microsoft.com/office/drawing/2014/main" id="{FCCC928A-C083-217B-3B12-E6FD5938EDBC}"/>
              </a:ext>
            </a:extLst>
          </p:cNvPr>
          <p:cNvSpPr/>
          <p:nvPr/>
        </p:nvSpPr>
        <p:spPr>
          <a:xfrm>
            <a:off x="2934178" y="6563008"/>
            <a:ext cx="2142326" cy="2932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3943"/>
            <a:r>
              <a:rPr lang="lv-LV" sz="900">
                <a:solidFill>
                  <a:srgbClr val="2E2E38"/>
                </a:solidFill>
                <a:latin typeface="EYInterstate Light"/>
              </a:rPr>
              <a:t>Avots: CSP dati</a:t>
            </a:r>
          </a:p>
        </p:txBody>
      </p:sp>
      <p:sp>
        <p:nvSpPr>
          <p:cNvPr id="2" name="Rectangle 1">
            <a:extLst>
              <a:ext uri="{FF2B5EF4-FFF2-40B4-BE49-F238E27FC236}">
                <a16:creationId xmlns:a16="http://schemas.microsoft.com/office/drawing/2014/main" id="{D17684A1-76BC-DE20-0095-16A6572F1087}"/>
              </a:ext>
            </a:extLst>
          </p:cNvPr>
          <p:cNvSpPr/>
          <p:nvPr/>
        </p:nvSpPr>
        <p:spPr>
          <a:xfrm>
            <a:off x="609600" y="975312"/>
            <a:ext cx="10965501" cy="1470528"/>
          </a:xfrm>
          <a:prstGeom prst="rect">
            <a:avLst/>
          </a:prstGeom>
          <a:solidFill>
            <a:srgbClr val="F5F5F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3943"/>
            <a:endParaRPr lang="lv-LV" sz="1199">
              <a:solidFill>
                <a:srgbClr val="2E2E38"/>
              </a:solidFill>
              <a:latin typeface="EYInterstate Light"/>
            </a:endParaRPr>
          </a:p>
        </p:txBody>
      </p:sp>
      <p:sp>
        <p:nvSpPr>
          <p:cNvPr id="8" name="Rectangle 7">
            <a:extLst>
              <a:ext uri="{FF2B5EF4-FFF2-40B4-BE49-F238E27FC236}">
                <a16:creationId xmlns:a16="http://schemas.microsoft.com/office/drawing/2014/main" id="{6B92DA8D-4D3C-EF37-8522-8D3DD38D1A73}"/>
              </a:ext>
            </a:extLst>
          </p:cNvPr>
          <p:cNvSpPr/>
          <p:nvPr/>
        </p:nvSpPr>
        <p:spPr>
          <a:xfrm>
            <a:off x="766194" y="1428057"/>
            <a:ext cx="2548205" cy="393744"/>
          </a:xfrm>
          <a:prstGeom prst="rect">
            <a:avLst/>
          </a:prstGeom>
          <a:solidFill>
            <a:schemeClr val="tx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r>
              <a:rPr lang="lv-LV" sz="1199">
                <a:solidFill>
                  <a:srgbClr val="FFFFFF"/>
                </a:solidFill>
                <a:latin typeface="EYInterstate Light"/>
              </a:rPr>
              <a:t>Algas grīda</a:t>
            </a:r>
          </a:p>
        </p:txBody>
      </p:sp>
      <p:sp>
        <p:nvSpPr>
          <p:cNvPr id="11" name="Rectangle 10">
            <a:extLst>
              <a:ext uri="{FF2B5EF4-FFF2-40B4-BE49-F238E27FC236}">
                <a16:creationId xmlns:a16="http://schemas.microsoft.com/office/drawing/2014/main" id="{8229F87D-1AE1-BE82-BE96-2FF7A366BAA5}"/>
              </a:ext>
            </a:extLst>
          </p:cNvPr>
          <p:cNvSpPr/>
          <p:nvPr/>
        </p:nvSpPr>
        <p:spPr>
          <a:xfrm>
            <a:off x="766194" y="1877642"/>
            <a:ext cx="2548205" cy="393744"/>
          </a:xfrm>
          <a:prstGeom prst="rect">
            <a:avLst/>
          </a:prstGeom>
          <a:solidFill>
            <a:schemeClr val="tx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r>
              <a:rPr lang="lv-LV" sz="1199">
                <a:solidFill>
                  <a:srgbClr val="FFFFFF"/>
                </a:solidFill>
                <a:latin typeface="EYInterstate Light"/>
              </a:rPr>
              <a:t>Algas griesti</a:t>
            </a:r>
          </a:p>
        </p:txBody>
      </p:sp>
      <p:sp>
        <p:nvSpPr>
          <p:cNvPr id="12" name="Rectangle 11">
            <a:extLst>
              <a:ext uri="{FF2B5EF4-FFF2-40B4-BE49-F238E27FC236}">
                <a16:creationId xmlns:a16="http://schemas.microsoft.com/office/drawing/2014/main" id="{B8AB81B1-904B-7588-791A-4B669C521E07}"/>
              </a:ext>
            </a:extLst>
          </p:cNvPr>
          <p:cNvSpPr/>
          <p:nvPr/>
        </p:nvSpPr>
        <p:spPr>
          <a:xfrm>
            <a:off x="3457151" y="1428057"/>
            <a:ext cx="2548205" cy="393744"/>
          </a:xfrm>
          <a:prstGeom prst="rect">
            <a:avLst/>
          </a:prstGeom>
          <a:solidFill>
            <a:schemeClr val="tx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r>
              <a:rPr lang="lv-LV" sz="1199">
                <a:solidFill>
                  <a:srgbClr val="FFFFFF"/>
                </a:solidFill>
                <a:latin typeface="EYInterstate Light"/>
              </a:rPr>
              <a:t>700 bruto EUR</a:t>
            </a:r>
            <a:r>
              <a:rPr lang="lv-LV" sz="1199" baseline="30000">
                <a:solidFill>
                  <a:srgbClr val="FFFFFF"/>
                </a:solidFill>
                <a:latin typeface="EYInterstate Light"/>
              </a:rPr>
              <a:t>1</a:t>
            </a:r>
          </a:p>
        </p:txBody>
      </p:sp>
      <p:sp>
        <p:nvSpPr>
          <p:cNvPr id="13" name="Rectangle 12">
            <a:extLst>
              <a:ext uri="{FF2B5EF4-FFF2-40B4-BE49-F238E27FC236}">
                <a16:creationId xmlns:a16="http://schemas.microsoft.com/office/drawing/2014/main" id="{E887AC39-C046-931D-FA70-A0FA2B430674}"/>
              </a:ext>
            </a:extLst>
          </p:cNvPr>
          <p:cNvSpPr/>
          <p:nvPr/>
        </p:nvSpPr>
        <p:spPr>
          <a:xfrm>
            <a:off x="3457151" y="1877641"/>
            <a:ext cx="2548205" cy="393744"/>
          </a:xfrm>
          <a:prstGeom prst="rect">
            <a:avLst/>
          </a:prstGeom>
          <a:solidFill>
            <a:schemeClr val="tx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r>
              <a:rPr lang="lv-LV" sz="1199">
                <a:solidFill>
                  <a:srgbClr val="FFFFFF"/>
                </a:solidFill>
                <a:latin typeface="EYInterstate Light"/>
              </a:rPr>
              <a:t>2 000 bruto EUR</a:t>
            </a:r>
            <a:r>
              <a:rPr lang="lv-LV" sz="1199" baseline="30000">
                <a:solidFill>
                  <a:srgbClr val="FFFFFF"/>
                </a:solidFill>
                <a:latin typeface="EYInterstate Light"/>
              </a:rPr>
              <a:t>2</a:t>
            </a:r>
          </a:p>
        </p:txBody>
      </p:sp>
      <p:sp>
        <p:nvSpPr>
          <p:cNvPr id="17" name="Rectangle 16">
            <a:extLst>
              <a:ext uri="{FF2B5EF4-FFF2-40B4-BE49-F238E27FC236}">
                <a16:creationId xmlns:a16="http://schemas.microsoft.com/office/drawing/2014/main" id="{638A41E1-18BA-CC19-3C0C-F07C390F4CBD}"/>
              </a:ext>
            </a:extLst>
          </p:cNvPr>
          <p:cNvSpPr/>
          <p:nvPr/>
        </p:nvSpPr>
        <p:spPr>
          <a:xfrm>
            <a:off x="8656639" y="1011426"/>
            <a:ext cx="2899147" cy="3886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r>
              <a:rPr lang="lv-LV" sz="1199">
                <a:solidFill>
                  <a:srgbClr val="2E2E38"/>
                </a:solidFill>
                <a:latin typeface="EYInterstate Light"/>
              </a:rPr>
              <a:t>Nodarbināto skaits ar darbu Alūksnes novadā attiecīgajā atalgojuma grupā</a:t>
            </a:r>
          </a:p>
        </p:txBody>
      </p:sp>
      <p:sp>
        <p:nvSpPr>
          <p:cNvPr id="18" name="Rectangle 17">
            <a:extLst>
              <a:ext uri="{FF2B5EF4-FFF2-40B4-BE49-F238E27FC236}">
                <a16:creationId xmlns:a16="http://schemas.microsoft.com/office/drawing/2014/main" id="{FD9217DD-A8C7-8F30-6A2C-0C0C2BA519BA}"/>
              </a:ext>
            </a:extLst>
          </p:cNvPr>
          <p:cNvSpPr/>
          <p:nvPr/>
        </p:nvSpPr>
        <p:spPr>
          <a:xfrm>
            <a:off x="8852908" y="1428056"/>
            <a:ext cx="2461725" cy="843328"/>
          </a:xfrm>
          <a:prstGeom prst="rect">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r>
              <a:rPr lang="lv-LV" sz="1199">
                <a:solidFill>
                  <a:srgbClr val="2E2E38"/>
                </a:solidFill>
                <a:latin typeface="EYInterstate Light"/>
              </a:rPr>
              <a:t>1 643 iedzīvotāji</a:t>
            </a:r>
          </a:p>
        </p:txBody>
      </p:sp>
      <p:cxnSp>
        <p:nvCxnSpPr>
          <p:cNvPr id="23" name="Straight Arrow Connector 22">
            <a:extLst>
              <a:ext uri="{FF2B5EF4-FFF2-40B4-BE49-F238E27FC236}">
                <a16:creationId xmlns:a16="http://schemas.microsoft.com/office/drawing/2014/main" id="{220A66D8-BACF-110C-F5C5-4D09A82E0B4D}"/>
              </a:ext>
            </a:extLst>
          </p:cNvPr>
          <p:cNvCxnSpPr/>
          <p:nvPr/>
        </p:nvCxnSpPr>
        <p:spPr>
          <a:xfrm>
            <a:off x="6390543" y="1845581"/>
            <a:ext cx="1835044" cy="0"/>
          </a:xfrm>
          <a:prstGeom prst="straightConnector1">
            <a:avLst/>
          </a:prstGeom>
          <a:ln w="952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D2792EC-E1C1-E9E6-C1CF-3BED7A8BFA27}"/>
              </a:ext>
            </a:extLst>
          </p:cNvPr>
          <p:cNvSpPr/>
          <p:nvPr/>
        </p:nvSpPr>
        <p:spPr>
          <a:xfrm>
            <a:off x="613250" y="5856518"/>
            <a:ext cx="10803222" cy="64100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913943"/>
            <a:r>
              <a:rPr lang="lv-LV" sz="800" baseline="30000">
                <a:solidFill>
                  <a:srgbClr val="2E2E38"/>
                </a:solidFill>
                <a:latin typeface="EYInterstate Light"/>
              </a:rPr>
              <a:t>1</a:t>
            </a:r>
            <a:r>
              <a:rPr lang="lv-LV" sz="800">
                <a:solidFill>
                  <a:srgbClr val="2E2E38"/>
                </a:solidFill>
                <a:latin typeface="EYInterstate Light"/>
              </a:rPr>
              <a:t> Minimālā alga 2024. gadā. </a:t>
            </a:r>
            <a:r>
              <a:rPr lang="lv-LV" sz="800">
                <a:solidFill>
                  <a:srgbClr val="2E2E38"/>
                </a:solidFill>
                <a:latin typeface="EYInterstate Light"/>
                <a:hlinkClick r:id="rId7"/>
              </a:rPr>
              <a:t>https://www.lm.gov.lv/lv/minimala-darba-alga</a:t>
            </a:r>
            <a:r>
              <a:rPr lang="lv-LV" sz="800">
                <a:solidFill>
                  <a:srgbClr val="2E2E38"/>
                </a:solidFill>
                <a:latin typeface="EYInterstate Light"/>
              </a:rPr>
              <a:t>  </a:t>
            </a:r>
          </a:p>
          <a:p>
            <a:pPr defTabSz="913943"/>
            <a:r>
              <a:rPr lang="lv-LV" sz="800" baseline="30000">
                <a:solidFill>
                  <a:srgbClr val="2E2E38"/>
                </a:solidFill>
                <a:latin typeface="EYInterstate Light"/>
              </a:rPr>
              <a:t>2</a:t>
            </a:r>
            <a:r>
              <a:rPr lang="lv-LV" sz="800">
                <a:solidFill>
                  <a:srgbClr val="2E2E38"/>
                </a:solidFill>
                <a:latin typeface="EYInterstate Light"/>
              </a:rPr>
              <a:t> Ar neto atalgojumu virs EUR 1 667 mēnesī, iespējams iegūt hipotekāro kredītu virs EUR 120 000, (Pēc FKTK nosacījumiem maksimālā summa 6 gadu mēnešalgas, jeb 72*1 667), kas ar m2 cenu EUR 1500/m2 ļautu iegādāties 80m2 mājokli Alūksnes novadā vai īrēt 50m2 mājokli ar cenu EUR 500/mēnesī (EUR 10/mēnesī/m2), nepārsniedzot 30% neto ienākumu robežu īres maksai. </a:t>
            </a:r>
            <a:br>
              <a:rPr lang="lv-LV" sz="800">
                <a:solidFill>
                  <a:srgbClr val="2E2E38"/>
                </a:solidFill>
                <a:latin typeface="EYInterstate Light"/>
              </a:rPr>
            </a:br>
            <a:r>
              <a:rPr lang="lv-LV" sz="800">
                <a:solidFill>
                  <a:srgbClr val="2E2E38"/>
                </a:solidFill>
                <a:latin typeface="EYInterstate Light"/>
              </a:rPr>
              <a:t>https://blog.swedbank.lv/ikdiena/budzeta-planosana/aiznemsanas-iespejas-526</a:t>
            </a:r>
          </a:p>
          <a:p>
            <a:pPr defTabSz="913943"/>
            <a:r>
              <a:rPr lang="lv-LV" sz="800" baseline="30000">
                <a:solidFill>
                  <a:srgbClr val="2E2E38"/>
                </a:solidFill>
                <a:latin typeface="EYInterstate Light"/>
              </a:rPr>
              <a:t>3</a:t>
            </a:r>
            <a:r>
              <a:rPr lang="lv-LV" sz="800">
                <a:solidFill>
                  <a:srgbClr val="2E2E38"/>
                </a:solidFill>
                <a:latin typeface="EYInterstate Light"/>
              </a:rPr>
              <a:t> CSP dati </a:t>
            </a:r>
            <a:r>
              <a:rPr lang="lv-LV" sz="800">
                <a:solidFill>
                  <a:srgbClr val="2E2E38"/>
                </a:solidFill>
                <a:latin typeface="EYInterstate Light"/>
                <a:hlinkClick r:id="rId8"/>
              </a:rPr>
              <a:t>https://data.stat.gov.lv/pxweb/lv/OSP_PUB/START__POP__MA__MAS/MAS060/</a:t>
            </a:r>
            <a:endParaRPr lang="lv-LV" sz="800">
              <a:solidFill>
                <a:srgbClr val="2E2E38"/>
              </a:solidFill>
              <a:latin typeface="EYInterstate Light"/>
            </a:endParaRPr>
          </a:p>
          <a:p>
            <a:pPr defTabSz="913943"/>
            <a:r>
              <a:rPr lang="lv-LV" sz="800" baseline="30000">
                <a:solidFill>
                  <a:srgbClr val="2E2E38"/>
                </a:solidFill>
                <a:latin typeface="EYInterstate Light"/>
              </a:rPr>
              <a:t>4</a:t>
            </a:r>
            <a:r>
              <a:rPr lang="lv-LV" sz="800">
                <a:solidFill>
                  <a:srgbClr val="2E2E38"/>
                </a:solidFill>
                <a:latin typeface="EYInterstate Light"/>
              </a:rPr>
              <a:t> SEB veikta iedzīvotāju aptauja </a:t>
            </a:r>
            <a:r>
              <a:rPr lang="lv-LV" sz="800">
                <a:solidFill>
                  <a:srgbClr val="2E2E38"/>
                </a:solidFill>
                <a:latin typeface="EYInterstate Light"/>
                <a:hlinkClick r:id="rId9"/>
              </a:rPr>
              <a:t>https://www.liepajniekiem.lv/zinas/sabiedriba/liepajas-nemainiga-problema-jauni-majokli-tirgu-esosie-ir-veci-mazi-un-dargi/</a:t>
            </a:r>
            <a:r>
              <a:rPr lang="lv-LV" sz="800">
                <a:solidFill>
                  <a:srgbClr val="2E2E38"/>
                </a:solidFill>
                <a:latin typeface="EYInterstate Light"/>
              </a:rPr>
              <a:t> </a:t>
            </a:r>
          </a:p>
        </p:txBody>
      </p:sp>
      <p:sp>
        <p:nvSpPr>
          <p:cNvPr id="25" name="Rectangle 24">
            <a:extLst>
              <a:ext uri="{FF2B5EF4-FFF2-40B4-BE49-F238E27FC236}">
                <a16:creationId xmlns:a16="http://schemas.microsoft.com/office/drawing/2014/main" id="{C5CF462E-D747-C7B0-092D-919080BDF1D1}"/>
              </a:ext>
            </a:extLst>
          </p:cNvPr>
          <p:cNvSpPr/>
          <p:nvPr/>
        </p:nvSpPr>
        <p:spPr>
          <a:xfrm>
            <a:off x="590285" y="2611556"/>
            <a:ext cx="10965501" cy="1470528"/>
          </a:xfrm>
          <a:prstGeom prst="rect">
            <a:avLst/>
          </a:prstGeom>
          <a:solidFill>
            <a:srgbClr val="F5F5F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3943"/>
            <a:endParaRPr lang="lv-LV" sz="1199">
              <a:solidFill>
                <a:srgbClr val="2E2E38"/>
              </a:solidFill>
              <a:latin typeface="EYInterstate Light"/>
            </a:endParaRPr>
          </a:p>
        </p:txBody>
      </p:sp>
      <p:sp>
        <p:nvSpPr>
          <p:cNvPr id="26" name="Rectangle 25">
            <a:extLst>
              <a:ext uri="{FF2B5EF4-FFF2-40B4-BE49-F238E27FC236}">
                <a16:creationId xmlns:a16="http://schemas.microsoft.com/office/drawing/2014/main" id="{300C0F92-CA34-29F5-575D-2742BB899B02}"/>
              </a:ext>
            </a:extLst>
          </p:cNvPr>
          <p:cNvSpPr/>
          <p:nvPr/>
        </p:nvSpPr>
        <p:spPr>
          <a:xfrm>
            <a:off x="810204" y="3071223"/>
            <a:ext cx="2548205" cy="843328"/>
          </a:xfrm>
          <a:prstGeom prst="rect">
            <a:avLst/>
          </a:prstGeom>
          <a:solidFill>
            <a:schemeClr val="tx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r>
              <a:rPr lang="lv-LV" sz="1199">
                <a:solidFill>
                  <a:srgbClr val="FFFFFF"/>
                </a:solidFill>
                <a:latin typeface="EYInterstate Light"/>
              </a:rPr>
              <a:t>Īres mājokļu īpatsvars Alūksnes novada dzīvojamajā fondā</a:t>
            </a:r>
          </a:p>
        </p:txBody>
      </p:sp>
      <p:sp>
        <p:nvSpPr>
          <p:cNvPr id="28" name="Rectangle 27">
            <a:extLst>
              <a:ext uri="{FF2B5EF4-FFF2-40B4-BE49-F238E27FC236}">
                <a16:creationId xmlns:a16="http://schemas.microsoft.com/office/drawing/2014/main" id="{2C861DBD-AE12-96ED-2443-35F99366ECB2}"/>
              </a:ext>
            </a:extLst>
          </p:cNvPr>
          <p:cNvSpPr/>
          <p:nvPr/>
        </p:nvSpPr>
        <p:spPr>
          <a:xfrm>
            <a:off x="3501161" y="3071223"/>
            <a:ext cx="2548205" cy="843328"/>
          </a:xfrm>
          <a:prstGeom prst="rect">
            <a:avLst/>
          </a:prstGeom>
          <a:solidFill>
            <a:schemeClr val="tx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r>
              <a:rPr lang="lv-LV" sz="1199">
                <a:solidFill>
                  <a:srgbClr val="FFFFFF"/>
                </a:solidFill>
                <a:latin typeface="EYInterstate Light"/>
              </a:rPr>
              <a:t>17,36%</a:t>
            </a:r>
            <a:r>
              <a:rPr lang="lv-LV" sz="1199" baseline="30000">
                <a:solidFill>
                  <a:srgbClr val="FFFFFF"/>
                </a:solidFill>
                <a:latin typeface="EYInterstate Light"/>
              </a:rPr>
              <a:t>3</a:t>
            </a:r>
          </a:p>
        </p:txBody>
      </p:sp>
      <p:sp>
        <p:nvSpPr>
          <p:cNvPr id="30" name="Rectangle 29">
            <a:extLst>
              <a:ext uri="{FF2B5EF4-FFF2-40B4-BE49-F238E27FC236}">
                <a16:creationId xmlns:a16="http://schemas.microsoft.com/office/drawing/2014/main" id="{EA090772-09F1-7643-4B1E-3D537AFC3E57}"/>
              </a:ext>
            </a:extLst>
          </p:cNvPr>
          <p:cNvSpPr/>
          <p:nvPr/>
        </p:nvSpPr>
        <p:spPr>
          <a:xfrm>
            <a:off x="8833592" y="2644960"/>
            <a:ext cx="2461725" cy="39555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r>
              <a:rPr lang="lv-LV" sz="1199">
                <a:solidFill>
                  <a:srgbClr val="2E2E38"/>
                </a:solidFill>
                <a:latin typeface="EYInterstate Light"/>
              </a:rPr>
              <a:t>Iedzīvotāju skaits attiecīgajā atalgojuma grupā, kas īrē mājokli</a:t>
            </a:r>
          </a:p>
        </p:txBody>
      </p:sp>
      <p:sp>
        <p:nvSpPr>
          <p:cNvPr id="31" name="Rectangle 30">
            <a:extLst>
              <a:ext uri="{FF2B5EF4-FFF2-40B4-BE49-F238E27FC236}">
                <a16:creationId xmlns:a16="http://schemas.microsoft.com/office/drawing/2014/main" id="{FDA5926B-7A99-AFD9-65CD-702A3D081374}"/>
              </a:ext>
            </a:extLst>
          </p:cNvPr>
          <p:cNvSpPr/>
          <p:nvPr/>
        </p:nvSpPr>
        <p:spPr>
          <a:xfrm>
            <a:off x="8833593" y="3071223"/>
            <a:ext cx="2461725" cy="843328"/>
          </a:xfrm>
          <a:prstGeom prst="rect">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r>
              <a:rPr lang="lv-LV" sz="1199">
                <a:solidFill>
                  <a:srgbClr val="2E2E38"/>
                </a:solidFill>
                <a:latin typeface="EYInterstate Light"/>
              </a:rPr>
              <a:t>285 iedzīvotāji</a:t>
            </a:r>
          </a:p>
        </p:txBody>
      </p:sp>
      <p:cxnSp>
        <p:nvCxnSpPr>
          <p:cNvPr id="32" name="Straight Arrow Connector 31">
            <a:extLst>
              <a:ext uri="{FF2B5EF4-FFF2-40B4-BE49-F238E27FC236}">
                <a16:creationId xmlns:a16="http://schemas.microsoft.com/office/drawing/2014/main" id="{05BC49D5-B968-65AC-5B00-324321B72FED}"/>
              </a:ext>
            </a:extLst>
          </p:cNvPr>
          <p:cNvCxnSpPr/>
          <p:nvPr/>
        </p:nvCxnSpPr>
        <p:spPr>
          <a:xfrm>
            <a:off x="6371228" y="3488748"/>
            <a:ext cx="1835044" cy="0"/>
          </a:xfrm>
          <a:prstGeom prst="straightConnector1">
            <a:avLst/>
          </a:prstGeom>
          <a:ln w="952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B6EC093-28B0-E8E6-457E-27049D3AFA80}"/>
              </a:ext>
            </a:extLst>
          </p:cNvPr>
          <p:cNvSpPr/>
          <p:nvPr/>
        </p:nvSpPr>
        <p:spPr>
          <a:xfrm>
            <a:off x="743167" y="975312"/>
            <a:ext cx="3736711" cy="39555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913943"/>
            <a:r>
              <a:rPr lang="lv-LV" sz="1199">
                <a:solidFill>
                  <a:srgbClr val="2E2E38"/>
                </a:solidFill>
                <a:latin typeface="EYInterstate Light"/>
              </a:rPr>
              <a:t>Mērķa segmenta ienākumi (atalgojums)</a:t>
            </a:r>
          </a:p>
        </p:txBody>
      </p:sp>
      <p:sp>
        <p:nvSpPr>
          <p:cNvPr id="34" name="Rectangle 33">
            <a:extLst>
              <a:ext uri="{FF2B5EF4-FFF2-40B4-BE49-F238E27FC236}">
                <a16:creationId xmlns:a16="http://schemas.microsoft.com/office/drawing/2014/main" id="{FB272698-002C-D389-C3DD-A1A36E49C0CB}"/>
              </a:ext>
            </a:extLst>
          </p:cNvPr>
          <p:cNvSpPr/>
          <p:nvPr/>
        </p:nvSpPr>
        <p:spPr>
          <a:xfrm>
            <a:off x="743167" y="2620028"/>
            <a:ext cx="3736711" cy="39555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913943"/>
            <a:r>
              <a:rPr lang="lv-LV" sz="1199">
                <a:solidFill>
                  <a:srgbClr val="2E2E38"/>
                </a:solidFill>
                <a:latin typeface="EYInterstate Light"/>
              </a:rPr>
              <a:t>Mērķa segmenta īrnieku īpatsvars</a:t>
            </a:r>
          </a:p>
        </p:txBody>
      </p:sp>
      <p:sp>
        <p:nvSpPr>
          <p:cNvPr id="35" name="Rectangle 34">
            <a:extLst>
              <a:ext uri="{FF2B5EF4-FFF2-40B4-BE49-F238E27FC236}">
                <a16:creationId xmlns:a16="http://schemas.microsoft.com/office/drawing/2014/main" id="{AE763BE2-A5B7-BDD3-06EA-400E13974EE6}"/>
              </a:ext>
            </a:extLst>
          </p:cNvPr>
          <p:cNvSpPr/>
          <p:nvPr/>
        </p:nvSpPr>
        <p:spPr>
          <a:xfrm>
            <a:off x="613250" y="4267815"/>
            <a:ext cx="10965501" cy="1470528"/>
          </a:xfrm>
          <a:prstGeom prst="rect">
            <a:avLst/>
          </a:prstGeom>
          <a:solidFill>
            <a:srgbClr val="F5F5F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3943"/>
            <a:endParaRPr lang="lv-LV" sz="1199">
              <a:solidFill>
                <a:srgbClr val="2E2E38"/>
              </a:solidFill>
              <a:latin typeface="EYInterstate Light"/>
            </a:endParaRPr>
          </a:p>
        </p:txBody>
      </p:sp>
      <p:sp>
        <p:nvSpPr>
          <p:cNvPr id="36" name="Rectangle 35">
            <a:extLst>
              <a:ext uri="{FF2B5EF4-FFF2-40B4-BE49-F238E27FC236}">
                <a16:creationId xmlns:a16="http://schemas.microsoft.com/office/drawing/2014/main" id="{DCFEB158-3850-0A16-FF74-37A1B3DEF425}"/>
              </a:ext>
            </a:extLst>
          </p:cNvPr>
          <p:cNvSpPr/>
          <p:nvPr/>
        </p:nvSpPr>
        <p:spPr>
          <a:xfrm>
            <a:off x="833168" y="4727481"/>
            <a:ext cx="2548205" cy="843329"/>
          </a:xfrm>
          <a:prstGeom prst="rect">
            <a:avLst/>
          </a:prstGeom>
          <a:solidFill>
            <a:schemeClr val="tx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r>
              <a:rPr lang="lv-LV" sz="1199">
                <a:solidFill>
                  <a:srgbClr val="FFFFFF"/>
                </a:solidFill>
                <a:latin typeface="EYInterstate Light"/>
              </a:rPr>
              <a:t>Iedzīvotāju īpatsvars, kas labprāt mainītu savu mājokli, bet nevar to atļauties</a:t>
            </a:r>
          </a:p>
        </p:txBody>
      </p:sp>
      <p:sp>
        <p:nvSpPr>
          <p:cNvPr id="37" name="Rectangle 36">
            <a:extLst>
              <a:ext uri="{FF2B5EF4-FFF2-40B4-BE49-F238E27FC236}">
                <a16:creationId xmlns:a16="http://schemas.microsoft.com/office/drawing/2014/main" id="{C19A5AB4-36AE-F6A0-9CAF-7053E51C3BEF}"/>
              </a:ext>
            </a:extLst>
          </p:cNvPr>
          <p:cNvSpPr/>
          <p:nvPr/>
        </p:nvSpPr>
        <p:spPr>
          <a:xfrm>
            <a:off x="3524125" y="4727481"/>
            <a:ext cx="2548205" cy="843329"/>
          </a:xfrm>
          <a:prstGeom prst="rect">
            <a:avLst/>
          </a:prstGeom>
          <a:solidFill>
            <a:schemeClr val="tx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r>
              <a:rPr lang="lv-LV" sz="1199">
                <a:solidFill>
                  <a:srgbClr val="FFFFFF"/>
                </a:solidFill>
                <a:latin typeface="EYInterstate Light"/>
              </a:rPr>
              <a:t>17%</a:t>
            </a:r>
            <a:r>
              <a:rPr lang="lv-LV" sz="1199" baseline="30000">
                <a:solidFill>
                  <a:srgbClr val="FFFFFF"/>
                </a:solidFill>
                <a:latin typeface="EYInterstate Light"/>
              </a:rPr>
              <a:t>4</a:t>
            </a:r>
          </a:p>
        </p:txBody>
      </p:sp>
      <p:sp>
        <p:nvSpPr>
          <p:cNvPr id="38" name="Rectangle 37">
            <a:extLst>
              <a:ext uri="{FF2B5EF4-FFF2-40B4-BE49-F238E27FC236}">
                <a16:creationId xmlns:a16="http://schemas.microsoft.com/office/drawing/2014/main" id="{7C4D125A-B192-B6F4-6B2B-C9585284A536}"/>
              </a:ext>
            </a:extLst>
          </p:cNvPr>
          <p:cNvSpPr/>
          <p:nvPr/>
        </p:nvSpPr>
        <p:spPr>
          <a:xfrm>
            <a:off x="8833592" y="4301220"/>
            <a:ext cx="2592215" cy="39555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r>
              <a:rPr lang="lv-LV" sz="1199">
                <a:solidFill>
                  <a:srgbClr val="2E2E38"/>
                </a:solidFill>
                <a:latin typeface="EYInterstate Light"/>
              </a:rPr>
              <a:t>Aplēstais iedzīvotāju skaits mērķa segmentā</a:t>
            </a:r>
          </a:p>
        </p:txBody>
      </p:sp>
      <p:sp>
        <p:nvSpPr>
          <p:cNvPr id="39" name="Rectangle 38">
            <a:extLst>
              <a:ext uri="{FF2B5EF4-FFF2-40B4-BE49-F238E27FC236}">
                <a16:creationId xmlns:a16="http://schemas.microsoft.com/office/drawing/2014/main" id="{3BA2450E-3546-27B9-1846-E2EF28E826E8}"/>
              </a:ext>
            </a:extLst>
          </p:cNvPr>
          <p:cNvSpPr/>
          <p:nvPr/>
        </p:nvSpPr>
        <p:spPr>
          <a:xfrm>
            <a:off x="8856557" y="4727482"/>
            <a:ext cx="2461725" cy="843328"/>
          </a:xfrm>
          <a:prstGeom prst="rect">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r>
              <a:rPr lang="lv-LV" sz="1199">
                <a:solidFill>
                  <a:srgbClr val="2E2E38"/>
                </a:solidFill>
                <a:latin typeface="EYInterstate Light"/>
              </a:rPr>
              <a:t>48 iedzīvotāji</a:t>
            </a:r>
          </a:p>
        </p:txBody>
      </p:sp>
      <p:cxnSp>
        <p:nvCxnSpPr>
          <p:cNvPr id="40" name="Straight Arrow Connector 39">
            <a:extLst>
              <a:ext uri="{FF2B5EF4-FFF2-40B4-BE49-F238E27FC236}">
                <a16:creationId xmlns:a16="http://schemas.microsoft.com/office/drawing/2014/main" id="{33016159-64DA-4339-617D-CF878FAE321E}"/>
              </a:ext>
            </a:extLst>
          </p:cNvPr>
          <p:cNvCxnSpPr/>
          <p:nvPr/>
        </p:nvCxnSpPr>
        <p:spPr>
          <a:xfrm>
            <a:off x="6394192" y="5145007"/>
            <a:ext cx="1835044" cy="0"/>
          </a:xfrm>
          <a:prstGeom prst="straightConnector1">
            <a:avLst/>
          </a:prstGeom>
          <a:ln w="952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C6F122F-ECCA-81F9-15F7-F0A74297668A}"/>
              </a:ext>
            </a:extLst>
          </p:cNvPr>
          <p:cNvSpPr/>
          <p:nvPr/>
        </p:nvSpPr>
        <p:spPr>
          <a:xfrm>
            <a:off x="766194" y="4313412"/>
            <a:ext cx="3736711" cy="39555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913943"/>
            <a:r>
              <a:rPr lang="lv-LV" sz="1199">
                <a:solidFill>
                  <a:srgbClr val="2E2E38"/>
                </a:solidFill>
                <a:latin typeface="EYInterstate Light"/>
              </a:rPr>
              <a:t>Pieprasījums pēc jauniem īres mājokļiem</a:t>
            </a:r>
          </a:p>
        </p:txBody>
      </p:sp>
      <p:cxnSp>
        <p:nvCxnSpPr>
          <p:cNvPr id="43" name="Straight Arrow Connector 42">
            <a:extLst>
              <a:ext uri="{FF2B5EF4-FFF2-40B4-BE49-F238E27FC236}">
                <a16:creationId xmlns:a16="http://schemas.microsoft.com/office/drawing/2014/main" id="{E129A24F-A176-0C77-959A-C6364E06FDA5}"/>
              </a:ext>
            </a:extLst>
          </p:cNvPr>
          <p:cNvCxnSpPr>
            <a:cxnSpLocks/>
          </p:cNvCxnSpPr>
          <p:nvPr/>
        </p:nvCxnSpPr>
        <p:spPr>
          <a:xfrm>
            <a:off x="10064454" y="2271387"/>
            <a:ext cx="0" cy="373574"/>
          </a:xfrm>
          <a:prstGeom prst="straightConnector1">
            <a:avLst/>
          </a:prstGeom>
          <a:ln w="952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7572350-B951-BB26-DC0D-BCF304309A7A}"/>
              </a:ext>
            </a:extLst>
          </p:cNvPr>
          <p:cNvCxnSpPr>
            <a:cxnSpLocks/>
          </p:cNvCxnSpPr>
          <p:nvPr/>
        </p:nvCxnSpPr>
        <p:spPr>
          <a:xfrm>
            <a:off x="10086372" y="3953521"/>
            <a:ext cx="0" cy="373574"/>
          </a:xfrm>
          <a:prstGeom prst="straightConnector1">
            <a:avLst/>
          </a:prstGeom>
          <a:ln w="952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127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FF6E0E8-DB62-46C0-A7DC-03182FB58A55}"/>
              </a:ext>
            </a:extLst>
          </p:cNvPr>
          <p:cNvGraphicFramePr>
            <a:graphicFrameLocks/>
          </p:cNvGraphicFramePr>
          <p:nvPr>
            <p:extLst>
              <p:ext uri="{D42A27DB-BD31-4B8C-83A1-F6EECF244321}">
                <p14:modId xmlns:p14="http://schemas.microsoft.com/office/powerpoint/2010/main" val="270250252"/>
              </p:ext>
            </p:extLst>
          </p:nvPr>
        </p:nvGraphicFramePr>
        <p:xfrm>
          <a:off x="6332187" y="1125940"/>
          <a:ext cx="5392059" cy="5153301"/>
        </p:xfrm>
        <a:graphic>
          <a:graphicData uri="http://schemas.openxmlformats.org/drawingml/2006/chart">
            <c:chart xmlns:c="http://schemas.openxmlformats.org/drawingml/2006/chart" xmlns:r="http://schemas.openxmlformats.org/officeDocument/2006/relationships" r:id="rId5"/>
          </a:graphicData>
        </a:graphic>
      </p:graphicFrame>
      <p:sp>
        <p:nvSpPr>
          <p:cNvPr id="4" name="Date Placeholder 3"/>
          <p:cNvSpPr>
            <a:spLocks noGrp="1"/>
          </p:cNvSpPr>
          <p:nvPr>
            <p:ph type="dt" sz="half" idx="10"/>
          </p:nvPr>
        </p:nvSpPr>
        <p:spPr>
          <a:xfrm>
            <a:off x="1420885" y="6563008"/>
            <a:ext cx="1190638" cy="179906"/>
          </a:xfrm>
        </p:spPr>
        <p:txBody>
          <a:bodyPr/>
          <a:lstStyle/>
          <a:p>
            <a:pPr>
              <a:defRPr/>
            </a:pPr>
            <a:fld id="{3A0565A9-D757-4BB2-8C24-852D836498CA}" type="datetime3">
              <a:rPr lang="en-US">
                <a:solidFill>
                  <a:srgbClr val="2E2E38"/>
                </a:solidFill>
              </a:rPr>
              <a:pPr>
                <a:defRPr/>
              </a:pPr>
              <a:t>30 August 2024</a:t>
            </a:fld>
            <a:endParaRPr lang="en-US">
              <a:solidFill>
                <a:srgbClr val="2E2E38"/>
              </a:solidFill>
            </a:endParaRPr>
          </a:p>
        </p:txBody>
      </p:sp>
      <p:sp>
        <p:nvSpPr>
          <p:cNvPr id="6" name="Slide Number Placeholder 5"/>
          <p:cNvSpPr>
            <a:spLocks noGrp="1"/>
          </p:cNvSpPr>
          <p:nvPr>
            <p:ph type="sldNum" sz="quarter" idx="12"/>
          </p:nvPr>
        </p:nvSpPr>
        <p:spPr>
          <a:xfrm>
            <a:off x="609600" y="6563008"/>
            <a:ext cx="662721" cy="179906"/>
          </a:xfrm>
        </p:spPr>
        <p:txBody>
          <a:bodyPr/>
          <a:lstStyle/>
          <a:p>
            <a:pPr>
              <a:defRPr/>
            </a:pPr>
            <a:r>
              <a:rPr lang="en-US">
                <a:solidFill>
                  <a:srgbClr val="2E2E38"/>
                </a:solidFill>
              </a:rPr>
              <a:t>Page </a:t>
            </a:r>
            <a:fld id="{F1BC30E3-FFE5-4B91-AA19-87A149EBB9EE}" type="slidenum">
              <a:rPr lang="en-US">
                <a:solidFill>
                  <a:srgbClr val="2E2E38"/>
                </a:solidFill>
              </a:rPr>
              <a:pPr>
                <a:defRPr/>
              </a:pPr>
              <a:t>8</a:t>
            </a:fld>
            <a:endParaRPr lang="en-US">
              <a:solidFill>
                <a:srgbClr val="2E2E38"/>
              </a:solidFill>
            </a:endParaRPr>
          </a:p>
        </p:txBody>
      </p:sp>
      <p:graphicFrame>
        <p:nvGraphicFramePr>
          <p:cNvPr id="9" name="Object 8"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6" imgW="216" imgH="216" progId="TCLayout.ActiveDocument.1">
                  <p:embed/>
                </p:oleObj>
              </mc:Choice>
              <mc:Fallback>
                <p:oleObj name="think-cell Slide" r:id="rId6" imgW="216" imgH="216" progId="TCLayout.ActiveDocument.1">
                  <p:embed/>
                  <p:pic>
                    <p:nvPicPr>
                      <p:cNvPr id="9" name="Object 8" hidden="1"/>
                      <p:cNvPicPr/>
                      <p:nvPr/>
                    </p:nvPicPr>
                    <p:blipFill>
                      <a:blip r:embed="rId7"/>
                      <a:stretch>
                        <a:fillRect/>
                      </a:stretch>
                    </p:blipFill>
                    <p:spPr>
                      <a:xfrm>
                        <a:off x="1587" y="3372"/>
                        <a:ext cx="1587" cy="1587"/>
                      </a:xfrm>
                      <a:prstGeom prst="rect">
                        <a:avLst/>
                      </a:prstGeom>
                    </p:spPr>
                  </p:pic>
                </p:oleObj>
              </mc:Fallback>
            </mc:AlternateContent>
          </a:graphicData>
        </a:graphic>
      </p:graphicFrame>
      <p:sp>
        <p:nvSpPr>
          <p:cNvPr id="10" name="Rectangle 9" hidden="1"/>
          <p:cNvSpPr/>
          <p:nvPr>
            <p:custDataLst>
              <p:tags r:id="rId2"/>
            </p:custDataLst>
          </p:nvPr>
        </p:nvSpPr>
        <p:spPr>
          <a:xfrm>
            <a:off x="0" y="1785"/>
            <a:ext cx="158667" cy="158667"/>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defTabSz="913943">
              <a:lnSpc>
                <a:spcPct val="85000"/>
              </a:lnSpc>
              <a:spcBef>
                <a:spcPct val="0"/>
              </a:spcBef>
              <a:spcAft>
                <a:spcPct val="0"/>
              </a:spcAft>
              <a:defRPr/>
            </a:pPr>
            <a:endParaRPr lang="en-US" sz="2399">
              <a:solidFill>
                <a:srgbClr val="FFFFFF"/>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7" name="Rectangle 6"/>
          <p:cNvSpPr/>
          <p:nvPr/>
        </p:nvSpPr>
        <p:spPr>
          <a:xfrm>
            <a:off x="609601" y="247323"/>
            <a:ext cx="513764" cy="56227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3943">
              <a:defRPr/>
            </a:pPr>
            <a:r>
              <a:rPr lang="lv-LV" sz="1399" b="1">
                <a:solidFill>
                  <a:srgbClr val="000000"/>
                </a:solidFill>
                <a:latin typeface="EYInterstate Light"/>
              </a:rPr>
              <a:t>1.3.</a:t>
            </a:r>
            <a:endParaRPr lang="en-US" sz="1399" b="1">
              <a:solidFill>
                <a:srgbClr val="000000"/>
              </a:solidFill>
              <a:latin typeface="EYInterstate Light"/>
            </a:endParaRPr>
          </a:p>
        </p:txBody>
      </p:sp>
      <p:sp>
        <p:nvSpPr>
          <p:cNvPr id="15" name="Rectangle 14">
            <a:extLst>
              <a:ext uri="{FF2B5EF4-FFF2-40B4-BE49-F238E27FC236}">
                <a16:creationId xmlns:a16="http://schemas.microsoft.com/office/drawing/2014/main" id="{FCCC928A-C083-217B-3B12-E6FD5938EDBC}"/>
              </a:ext>
            </a:extLst>
          </p:cNvPr>
          <p:cNvSpPr/>
          <p:nvPr/>
        </p:nvSpPr>
        <p:spPr>
          <a:xfrm>
            <a:off x="2331517" y="6464074"/>
            <a:ext cx="5827062" cy="2932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3943"/>
            <a:r>
              <a:rPr lang="lv-LV" sz="900" baseline="30000">
                <a:solidFill>
                  <a:srgbClr val="2E2E38"/>
                </a:solidFill>
                <a:latin typeface="EYInterstate Light"/>
              </a:rPr>
              <a:t>1</a:t>
            </a:r>
            <a:r>
              <a:rPr lang="lv-LV" sz="900">
                <a:solidFill>
                  <a:srgbClr val="2E2E38"/>
                </a:solidFill>
                <a:latin typeface="EYInterstate Light"/>
              </a:rPr>
              <a:t> Cenu banka</a:t>
            </a:r>
          </a:p>
          <a:p>
            <a:pPr defTabSz="913943"/>
            <a:r>
              <a:rPr lang="lv-LV" sz="900" baseline="30000">
                <a:solidFill>
                  <a:srgbClr val="2E2E38"/>
                </a:solidFill>
                <a:latin typeface="EYInterstate Light"/>
              </a:rPr>
              <a:t>2</a:t>
            </a:r>
            <a:r>
              <a:rPr lang="lv-LV" sz="900">
                <a:solidFill>
                  <a:srgbClr val="2E2E38"/>
                </a:solidFill>
                <a:latin typeface="EYInterstate Light"/>
              </a:rPr>
              <a:t> Aprēķins balstīts uz darba algu pēc nodokļiem ar vienu apgādājamo un iesniegtu nodokļu grāmatiņu </a:t>
            </a:r>
            <a:endParaRPr lang="lv-LV" sz="900" baseline="30000">
              <a:solidFill>
                <a:srgbClr val="2E2E38"/>
              </a:solidFill>
              <a:latin typeface="EYInterstate Light"/>
            </a:endParaRPr>
          </a:p>
        </p:txBody>
      </p:sp>
      <p:sp>
        <p:nvSpPr>
          <p:cNvPr id="12" name="Title 4">
            <a:extLst>
              <a:ext uri="{FF2B5EF4-FFF2-40B4-BE49-F238E27FC236}">
                <a16:creationId xmlns:a16="http://schemas.microsoft.com/office/drawing/2014/main" id="{2A1607D0-5DBC-AB5A-A845-6B685806D1DE}"/>
              </a:ext>
            </a:extLst>
          </p:cNvPr>
          <p:cNvSpPr txBox="1">
            <a:spLocks/>
          </p:cNvSpPr>
          <p:nvPr/>
        </p:nvSpPr>
        <p:spPr>
          <a:xfrm>
            <a:off x="1272321" y="247322"/>
            <a:ext cx="10302780" cy="521428"/>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defTabSz="913943"/>
            <a:r>
              <a:rPr lang="lv-LV" sz="2000">
                <a:solidFill>
                  <a:srgbClr val="2E2E38"/>
                </a:solidFill>
              </a:rPr>
              <a:t>No 42 īrniekiem mērķa grupā (nerēķinot mājsaimniecības), 3 istabu dzīvokli sērijveida projektā varētu atļauties visi, taču 2023. gadā bija tikai 5 šādi sludinājumi.</a:t>
            </a:r>
            <a:endParaRPr lang="en-US" sz="2000">
              <a:solidFill>
                <a:srgbClr val="2E2E38"/>
              </a:solidFill>
            </a:endParaRPr>
          </a:p>
        </p:txBody>
      </p:sp>
      <p:sp>
        <p:nvSpPr>
          <p:cNvPr id="23" name="Rectangle 22">
            <a:extLst>
              <a:ext uri="{FF2B5EF4-FFF2-40B4-BE49-F238E27FC236}">
                <a16:creationId xmlns:a16="http://schemas.microsoft.com/office/drawing/2014/main" id="{7445C987-6AFF-3F4C-CB07-CD5469D4843F}"/>
              </a:ext>
            </a:extLst>
          </p:cNvPr>
          <p:cNvSpPr/>
          <p:nvPr/>
        </p:nvSpPr>
        <p:spPr>
          <a:xfrm>
            <a:off x="609600" y="1032143"/>
            <a:ext cx="5327373" cy="1533846"/>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199">
                <a:solidFill>
                  <a:srgbClr val="2E2E38"/>
                </a:solidFill>
                <a:latin typeface="EYInterstate Light"/>
              </a:rPr>
              <a:t>Kategorijā līdz 1 000 EUR bruto, 22  (44%) potenciālajiem īrniekiem maksimālie izdevumi īrei būtu līdz </a:t>
            </a:r>
            <a:r>
              <a:rPr lang="lv-LV" sz="1199">
                <a:solidFill>
                  <a:schemeClr val="bg2"/>
                </a:solidFill>
                <a:latin typeface="EYInterstate Light"/>
              </a:rPr>
              <a:t>EUR 248 mēnesī</a:t>
            </a:r>
            <a:r>
              <a:rPr lang="lv-LV" sz="1199" baseline="30000">
                <a:solidFill>
                  <a:schemeClr val="bg2"/>
                </a:solidFill>
                <a:latin typeface="EYInterstate Light"/>
              </a:rPr>
              <a:t>2</a:t>
            </a:r>
            <a:r>
              <a:rPr lang="lv-LV" sz="1199">
                <a:solidFill>
                  <a:srgbClr val="2E2E38"/>
                </a:solidFill>
                <a:latin typeface="EYInterstate Light"/>
              </a:rPr>
              <a:t>.</a:t>
            </a:r>
          </a:p>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199">
                <a:solidFill>
                  <a:srgbClr val="2E2E38"/>
                </a:solidFill>
                <a:latin typeface="EYInterstate Light"/>
              </a:rPr>
              <a:t>Kategorijā līdz 1 500 EUR bruto, 20 (41%) potenciālajiem īrniekiem maksimālie izdevumi īrei būtu līdz </a:t>
            </a:r>
            <a:r>
              <a:rPr lang="lv-LV" sz="1199">
                <a:solidFill>
                  <a:schemeClr val="bg2"/>
                </a:solidFill>
                <a:latin typeface="EYInterstate Light"/>
              </a:rPr>
              <a:t>EUR 344 mēnesī</a:t>
            </a:r>
            <a:r>
              <a:rPr lang="lv-LV" sz="1199" baseline="30000">
                <a:solidFill>
                  <a:schemeClr val="bg2"/>
                </a:solidFill>
                <a:latin typeface="EYInterstate Light"/>
              </a:rPr>
              <a:t>2</a:t>
            </a:r>
            <a:r>
              <a:rPr lang="lv-LV" sz="1199">
                <a:solidFill>
                  <a:srgbClr val="2E2E38"/>
                </a:solidFill>
                <a:latin typeface="EYInterstate Light"/>
              </a:rPr>
              <a:t>.</a:t>
            </a:r>
          </a:p>
          <a:p>
            <a:pPr marL="171364" indent="-171364" algn="just" defTabSz="913943">
              <a:spcAft>
                <a:spcPts val="600"/>
              </a:spcAft>
              <a:buClr>
                <a:srgbClr val="FFFFFF">
                  <a:lumMod val="75000"/>
                </a:srgbClr>
              </a:buClr>
              <a:buSzPct val="150000"/>
              <a:buFont typeface="EYInterstate Light" panose="02000506000000020004" pitchFamily="2" charset="0"/>
              <a:buChar char="•"/>
              <a:defRPr/>
            </a:pPr>
            <a:r>
              <a:rPr lang="lv-LV" sz="1199">
                <a:solidFill>
                  <a:srgbClr val="2E2E38"/>
                </a:solidFill>
                <a:latin typeface="EYInterstate Light"/>
              </a:rPr>
              <a:t>Kategorijā līdz 2 000 EUR bruto, 7 (14%) potenciālajiem īrniekiem maksimālie izdevumi īrei būtu līdz </a:t>
            </a:r>
            <a:r>
              <a:rPr lang="lv-LV" sz="1199">
                <a:solidFill>
                  <a:schemeClr val="bg2"/>
                </a:solidFill>
                <a:latin typeface="EYInterstate Light"/>
              </a:rPr>
              <a:t>EUR 442 mēnesī</a:t>
            </a:r>
            <a:r>
              <a:rPr lang="lv-LV" sz="1199" baseline="30000">
                <a:solidFill>
                  <a:schemeClr val="bg2"/>
                </a:solidFill>
                <a:latin typeface="EYInterstate Light"/>
              </a:rPr>
              <a:t>2</a:t>
            </a:r>
            <a:r>
              <a:rPr lang="lv-LV" sz="1199">
                <a:solidFill>
                  <a:srgbClr val="2E2E38"/>
                </a:solidFill>
                <a:latin typeface="EYInterstate Light"/>
              </a:rPr>
              <a:t>. </a:t>
            </a:r>
          </a:p>
          <a:p>
            <a:pPr marL="171364" indent="-171364" algn="just" defTabSz="913943">
              <a:spcAft>
                <a:spcPts val="600"/>
              </a:spcAft>
              <a:buClr>
                <a:srgbClr val="FFFFFF">
                  <a:lumMod val="75000"/>
                </a:srgbClr>
              </a:buClr>
              <a:buSzPct val="150000"/>
              <a:buFont typeface="EYInterstate Light" panose="02000506000000020004" pitchFamily="2" charset="0"/>
              <a:buChar char="•"/>
              <a:defRPr/>
            </a:pPr>
            <a:endParaRPr lang="lv-LV" sz="1199">
              <a:solidFill>
                <a:srgbClr val="2E2E38"/>
              </a:solidFill>
              <a:latin typeface="EYInterstate Light"/>
            </a:endParaRPr>
          </a:p>
          <a:p>
            <a:pPr algn="just" defTabSz="913943">
              <a:spcAft>
                <a:spcPts val="600"/>
              </a:spcAft>
              <a:buClr>
                <a:srgbClr val="FFFFFF">
                  <a:lumMod val="75000"/>
                </a:srgbClr>
              </a:buClr>
              <a:buSzPct val="150000"/>
              <a:defRPr/>
            </a:pPr>
            <a:endParaRPr lang="lv-LV" sz="1199">
              <a:solidFill>
                <a:srgbClr val="2E2E38"/>
              </a:solidFill>
              <a:latin typeface="EYInterstate Light"/>
            </a:endParaRPr>
          </a:p>
        </p:txBody>
      </p:sp>
      <p:graphicFrame>
        <p:nvGraphicFramePr>
          <p:cNvPr id="17" name="Table 16">
            <a:extLst>
              <a:ext uri="{FF2B5EF4-FFF2-40B4-BE49-F238E27FC236}">
                <a16:creationId xmlns:a16="http://schemas.microsoft.com/office/drawing/2014/main" id="{07DFC22A-CA3F-2B38-7FF0-A206DE5BD2E5}"/>
              </a:ext>
            </a:extLst>
          </p:cNvPr>
          <p:cNvGraphicFramePr>
            <a:graphicFrameLocks noGrp="1"/>
          </p:cNvGraphicFramePr>
          <p:nvPr>
            <p:extLst>
              <p:ext uri="{D42A27DB-BD31-4B8C-83A1-F6EECF244321}">
                <p14:modId xmlns:p14="http://schemas.microsoft.com/office/powerpoint/2010/main" val="688149998"/>
              </p:ext>
            </p:extLst>
          </p:nvPr>
        </p:nvGraphicFramePr>
        <p:xfrm>
          <a:off x="609600" y="2461860"/>
          <a:ext cx="5392059" cy="3660303"/>
        </p:xfrm>
        <a:graphic>
          <a:graphicData uri="http://schemas.openxmlformats.org/drawingml/2006/table">
            <a:tbl>
              <a:tblPr/>
              <a:tblGrid>
                <a:gridCol w="1157000">
                  <a:extLst>
                    <a:ext uri="{9D8B030D-6E8A-4147-A177-3AD203B41FA5}">
                      <a16:colId xmlns:a16="http://schemas.microsoft.com/office/drawing/2014/main" val="2800134628"/>
                    </a:ext>
                  </a:extLst>
                </a:gridCol>
                <a:gridCol w="734078">
                  <a:extLst>
                    <a:ext uri="{9D8B030D-6E8A-4147-A177-3AD203B41FA5}">
                      <a16:colId xmlns:a16="http://schemas.microsoft.com/office/drawing/2014/main" val="1976702623"/>
                    </a:ext>
                  </a:extLst>
                </a:gridCol>
                <a:gridCol w="603714">
                  <a:extLst>
                    <a:ext uri="{9D8B030D-6E8A-4147-A177-3AD203B41FA5}">
                      <a16:colId xmlns:a16="http://schemas.microsoft.com/office/drawing/2014/main" val="2334511624"/>
                    </a:ext>
                  </a:extLst>
                </a:gridCol>
                <a:gridCol w="693484">
                  <a:extLst>
                    <a:ext uri="{9D8B030D-6E8A-4147-A177-3AD203B41FA5}">
                      <a16:colId xmlns:a16="http://schemas.microsoft.com/office/drawing/2014/main" val="1358487234"/>
                    </a:ext>
                  </a:extLst>
                </a:gridCol>
                <a:gridCol w="608472">
                  <a:extLst>
                    <a:ext uri="{9D8B030D-6E8A-4147-A177-3AD203B41FA5}">
                      <a16:colId xmlns:a16="http://schemas.microsoft.com/office/drawing/2014/main" val="3487485517"/>
                    </a:ext>
                  </a:extLst>
                </a:gridCol>
                <a:gridCol w="783593">
                  <a:extLst>
                    <a:ext uri="{9D8B030D-6E8A-4147-A177-3AD203B41FA5}">
                      <a16:colId xmlns:a16="http://schemas.microsoft.com/office/drawing/2014/main" val="2413374981"/>
                    </a:ext>
                  </a:extLst>
                </a:gridCol>
                <a:gridCol w="811718">
                  <a:extLst>
                    <a:ext uri="{9D8B030D-6E8A-4147-A177-3AD203B41FA5}">
                      <a16:colId xmlns:a16="http://schemas.microsoft.com/office/drawing/2014/main" val="433316985"/>
                    </a:ext>
                  </a:extLst>
                </a:gridCol>
              </a:tblGrid>
              <a:tr h="1076973">
                <a:tc>
                  <a:txBody>
                    <a:bodyPr/>
                    <a:lstStyle/>
                    <a:p>
                      <a:pPr algn="ctr" fontAlgn="b"/>
                      <a:r>
                        <a:rPr lang="lv-LV" sz="900" b="1" i="0" u="none" strike="noStrike">
                          <a:solidFill>
                            <a:srgbClr val="000000"/>
                          </a:solidFill>
                          <a:effectLst/>
                          <a:latin typeface="+mj-lt"/>
                        </a:rPr>
                        <a:t>Dzīvokļu kategorija pēc projekta un istabu skaita</a:t>
                      </a:r>
                    </a:p>
                  </a:txBody>
                  <a:tcPr marL="0" marR="0" marT="6347" marB="0" anchor="ctr">
                    <a:lnL>
                      <a:noFill/>
                    </a:lnL>
                    <a:lnR>
                      <a:noFill/>
                    </a:lnR>
                    <a:lnT>
                      <a:noFill/>
                    </a:lnT>
                    <a:lnB>
                      <a:noFill/>
                    </a:lnB>
                    <a:solidFill>
                      <a:srgbClr val="D9D9D9"/>
                    </a:solidFill>
                  </a:tcPr>
                </a:tc>
                <a:tc>
                  <a:txBody>
                    <a:bodyPr/>
                    <a:lstStyle/>
                    <a:p>
                      <a:pPr algn="ctr" fontAlgn="b"/>
                      <a:r>
                        <a:rPr lang="lv-LV" sz="900" b="1" i="0" u="none" strike="noStrike">
                          <a:solidFill>
                            <a:srgbClr val="000000"/>
                          </a:solidFill>
                          <a:effectLst/>
                          <a:latin typeface="+mj-lt"/>
                        </a:rPr>
                        <a:t>Dzīvokļu sludinājumu skaits 2023.g.</a:t>
                      </a:r>
                    </a:p>
                  </a:txBody>
                  <a:tcPr marL="0" marR="0" marT="6347" marB="0" anchor="ctr">
                    <a:lnL>
                      <a:noFill/>
                    </a:lnL>
                    <a:lnR>
                      <a:noFill/>
                    </a:lnR>
                    <a:lnT>
                      <a:noFill/>
                    </a:lnT>
                    <a:lnB>
                      <a:noFill/>
                    </a:lnB>
                    <a:solidFill>
                      <a:srgbClr val="D9D9D9"/>
                    </a:solidFill>
                  </a:tcPr>
                </a:tc>
                <a:tc>
                  <a:txBody>
                    <a:bodyPr/>
                    <a:lstStyle/>
                    <a:p>
                      <a:pPr algn="ctr" fontAlgn="b"/>
                      <a:r>
                        <a:rPr lang="lv-LV" sz="900" b="1" i="0" u="none" strike="noStrike">
                          <a:solidFill>
                            <a:srgbClr val="000000"/>
                          </a:solidFill>
                          <a:effectLst/>
                          <a:latin typeface="+mj-lt"/>
                        </a:rPr>
                        <a:t>EUR/m2/ mēn.</a:t>
                      </a:r>
                    </a:p>
                  </a:txBody>
                  <a:tcPr marL="0" marR="0" marT="6347" marB="0" anchor="ctr">
                    <a:lnL>
                      <a:noFill/>
                    </a:lnL>
                    <a:lnR>
                      <a:noFill/>
                    </a:lnR>
                    <a:lnT>
                      <a:noFill/>
                    </a:lnT>
                    <a:lnB>
                      <a:noFill/>
                    </a:lnB>
                    <a:solidFill>
                      <a:srgbClr val="D9D9D9"/>
                    </a:solidFill>
                  </a:tcPr>
                </a:tc>
                <a:tc>
                  <a:txBody>
                    <a:bodyPr/>
                    <a:lstStyle/>
                    <a:p>
                      <a:pPr algn="ctr" fontAlgn="b"/>
                      <a:r>
                        <a:rPr lang="lv-LV" sz="900" b="1" i="0" u="none" strike="noStrike">
                          <a:solidFill>
                            <a:srgbClr val="000000"/>
                          </a:solidFill>
                          <a:effectLst/>
                          <a:latin typeface="+mj-lt"/>
                        </a:rPr>
                        <a:t>Vid. Kopplatība m2</a:t>
                      </a:r>
                    </a:p>
                  </a:txBody>
                  <a:tcPr marL="0" marR="0" marT="6347" marB="0" anchor="ctr">
                    <a:lnL>
                      <a:noFill/>
                    </a:lnL>
                    <a:lnR>
                      <a:noFill/>
                    </a:lnR>
                    <a:lnT>
                      <a:noFill/>
                    </a:lnT>
                    <a:lnB>
                      <a:noFill/>
                    </a:lnB>
                    <a:solidFill>
                      <a:srgbClr val="D9D9D9"/>
                    </a:solidFill>
                  </a:tcPr>
                </a:tc>
                <a:tc>
                  <a:txBody>
                    <a:bodyPr/>
                    <a:lstStyle/>
                    <a:p>
                      <a:pPr algn="ctr" fontAlgn="b"/>
                      <a:r>
                        <a:rPr lang="lv-LV" sz="900" b="1" i="0" u="none" strike="noStrike">
                          <a:solidFill>
                            <a:srgbClr val="000000"/>
                          </a:solidFill>
                          <a:effectLst/>
                          <a:latin typeface="+mj-lt"/>
                        </a:rPr>
                        <a:t>Vid. Īres maksa, EUR/mēn.</a:t>
                      </a:r>
                    </a:p>
                  </a:txBody>
                  <a:tcPr marL="0" marR="0" marT="6347" marB="0" anchor="ctr">
                    <a:lnL>
                      <a:noFill/>
                    </a:lnL>
                    <a:lnR>
                      <a:noFill/>
                    </a:lnR>
                    <a:lnT>
                      <a:noFill/>
                    </a:lnT>
                    <a:lnB>
                      <a:noFill/>
                    </a:lnB>
                    <a:solidFill>
                      <a:srgbClr val="D9D9D9"/>
                    </a:solidFill>
                  </a:tcPr>
                </a:tc>
                <a:tc>
                  <a:txBody>
                    <a:bodyPr/>
                    <a:lstStyle/>
                    <a:p>
                      <a:pPr algn="ctr" fontAlgn="b"/>
                      <a:r>
                        <a:rPr lang="lv-LV" sz="900" b="1" i="0" u="none" strike="noStrike">
                          <a:solidFill>
                            <a:srgbClr val="000000"/>
                          </a:solidFill>
                          <a:effectLst/>
                          <a:latin typeface="+mj-lt"/>
                        </a:rPr>
                        <a:t>Nepieciešamie neto ienākumi pieejamībai (īre &lt;30% no neto ienākumiem)</a:t>
                      </a:r>
                    </a:p>
                  </a:txBody>
                  <a:tcPr marL="0" marR="0" marT="6347" marB="0" anchor="ctr">
                    <a:lnL>
                      <a:noFill/>
                    </a:lnL>
                    <a:lnR>
                      <a:noFill/>
                    </a:lnR>
                    <a:lnT>
                      <a:noFill/>
                    </a:lnT>
                    <a:lnB>
                      <a:noFill/>
                    </a:lnB>
                    <a:solidFill>
                      <a:srgbClr val="D9D9D9"/>
                    </a:solidFill>
                  </a:tcPr>
                </a:tc>
                <a:tc>
                  <a:txBody>
                    <a:bodyPr/>
                    <a:lstStyle/>
                    <a:p>
                      <a:pPr algn="ctr" fontAlgn="b"/>
                      <a:r>
                        <a:rPr lang="lv-LV" sz="900" b="1" i="0" u="none" strike="noStrike">
                          <a:solidFill>
                            <a:srgbClr val="000000"/>
                          </a:solidFill>
                          <a:effectLst/>
                          <a:latin typeface="+mj-lt"/>
                        </a:rPr>
                        <a:t>% mērķa grupas, kam būtu pieejami dzīvokļi</a:t>
                      </a:r>
                    </a:p>
                  </a:txBody>
                  <a:tcPr marL="0" marR="0" marT="6347" marB="0" anchor="ctr">
                    <a:lnL>
                      <a:noFill/>
                    </a:lnL>
                    <a:lnR>
                      <a:noFill/>
                    </a:lnR>
                    <a:lnT>
                      <a:noFill/>
                    </a:lnT>
                    <a:lnB>
                      <a:noFill/>
                    </a:lnB>
                    <a:solidFill>
                      <a:srgbClr val="D9D9D9"/>
                    </a:solidFill>
                  </a:tcPr>
                </a:tc>
                <a:extLst>
                  <a:ext uri="{0D108BD9-81ED-4DB2-BD59-A6C34878D82A}">
                    <a16:rowId xmlns:a16="http://schemas.microsoft.com/office/drawing/2014/main" val="2634840236"/>
                  </a:ext>
                </a:extLst>
              </a:tr>
              <a:tr h="248310">
                <a:tc>
                  <a:txBody>
                    <a:bodyPr/>
                    <a:lstStyle/>
                    <a:p>
                      <a:pPr algn="l" fontAlgn="b"/>
                      <a:r>
                        <a:rPr lang="lv-LV" sz="900" b="0" i="0" u="none" strike="noStrike" noProof="0">
                          <a:solidFill>
                            <a:srgbClr val="000000"/>
                          </a:solidFill>
                          <a:effectLst/>
                          <a:latin typeface="+mn-lt"/>
                        </a:rPr>
                        <a:t>Pirmskara 1 ist.</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1</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3,0</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20</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60</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200</a:t>
                      </a:r>
                    </a:p>
                  </a:txBody>
                  <a:tcPr marL="36000" marR="36000" marT="6350" marB="0" anchor="b">
                    <a:lnL>
                      <a:noFill/>
                    </a:lnL>
                    <a:lnR>
                      <a:noFill/>
                    </a:lnR>
                    <a:lnT>
                      <a:noFill/>
                    </a:lnT>
                    <a:lnB>
                      <a:noFill/>
                    </a:lnB>
                    <a:noFill/>
                  </a:tcPr>
                </a:tc>
                <a:tc>
                  <a:txBody>
                    <a:bodyPr/>
                    <a:lstStyle/>
                    <a:p>
                      <a:pPr algn="ctr" fontAlgn="b"/>
                      <a:r>
                        <a:rPr lang="lv-LV" sz="900" b="0" i="0" u="none" strike="noStrike">
                          <a:solidFill>
                            <a:srgbClr val="000000"/>
                          </a:solidFill>
                          <a:effectLst/>
                          <a:latin typeface="+mn-lt"/>
                        </a:rPr>
                        <a:t>100%</a:t>
                      </a:r>
                    </a:p>
                  </a:txBody>
                  <a:tcPr marL="36000" marR="36000" marT="6347" marB="0" anchor="b">
                    <a:lnL>
                      <a:noFill/>
                    </a:lnL>
                    <a:lnR>
                      <a:noFill/>
                    </a:lnR>
                    <a:lnT>
                      <a:noFill/>
                    </a:lnT>
                    <a:lnB>
                      <a:noFill/>
                    </a:lnB>
                    <a:solidFill>
                      <a:schemeClr val="tx2"/>
                    </a:solidFill>
                  </a:tcPr>
                </a:tc>
                <a:extLst>
                  <a:ext uri="{0D108BD9-81ED-4DB2-BD59-A6C34878D82A}">
                    <a16:rowId xmlns:a16="http://schemas.microsoft.com/office/drawing/2014/main" val="1895727194"/>
                  </a:ext>
                </a:extLst>
              </a:tr>
              <a:tr h="248310">
                <a:tc>
                  <a:txBody>
                    <a:bodyPr/>
                    <a:lstStyle/>
                    <a:p>
                      <a:pPr algn="l" fontAlgn="b"/>
                      <a:r>
                        <a:rPr lang="lv-LV" sz="900" b="0" i="0" u="none" strike="noStrike" noProof="0">
                          <a:solidFill>
                            <a:srgbClr val="000000"/>
                          </a:solidFill>
                          <a:effectLst/>
                          <a:latin typeface="+mn-lt"/>
                        </a:rPr>
                        <a:t>Pirmskara 2 ist.</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1</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3,2</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31</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100</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333</a:t>
                      </a:r>
                    </a:p>
                  </a:txBody>
                  <a:tcPr marL="36000" marR="36000" marT="6350" marB="0" anchor="b">
                    <a:lnL>
                      <a:noFill/>
                    </a:lnL>
                    <a:lnR>
                      <a:noFill/>
                    </a:lnR>
                    <a:lnT>
                      <a:noFill/>
                    </a:lnT>
                    <a:lnB>
                      <a:noFill/>
                    </a:lnB>
                    <a:noFill/>
                  </a:tcPr>
                </a:tc>
                <a:tc>
                  <a:txBody>
                    <a:bodyPr/>
                    <a:lstStyle/>
                    <a:p>
                      <a:pPr algn="ctr" fontAlgn="b"/>
                      <a:r>
                        <a:rPr lang="lv-LV" sz="900" b="0" i="0" u="none" strike="noStrike">
                          <a:solidFill>
                            <a:srgbClr val="000000"/>
                          </a:solidFill>
                          <a:effectLst/>
                          <a:latin typeface="+mn-lt"/>
                        </a:rPr>
                        <a:t>100%</a:t>
                      </a:r>
                    </a:p>
                  </a:txBody>
                  <a:tcPr marL="36000" marR="36000" marT="6347" marB="0" anchor="b">
                    <a:lnL>
                      <a:noFill/>
                    </a:lnL>
                    <a:lnR>
                      <a:noFill/>
                    </a:lnR>
                    <a:lnT>
                      <a:noFill/>
                    </a:lnT>
                    <a:lnB>
                      <a:noFill/>
                    </a:lnB>
                    <a:solidFill>
                      <a:schemeClr val="tx2"/>
                    </a:solidFill>
                  </a:tcPr>
                </a:tc>
                <a:extLst>
                  <a:ext uri="{0D108BD9-81ED-4DB2-BD59-A6C34878D82A}">
                    <a16:rowId xmlns:a16="http://schemas.microsoft.com/office/drawing/2014/main" val="3886419539"/>
                  </a:ext>
                </a:extLst>
              </a:tr>
              <a:tr h="248310">
                <a:tc>
                  <a:txBody>
                    <a:bodyPr/>
                    <a:lstStyle/>
                    <a:p>
                      <a:pPr algn="l" fontAlgn="b"/>
                      <a:r>
                        <a:rPr lang="lv-LV" sz="900" b="0" i="0" u="none" strike="noStrike" noProof="0">
                          <a:solidFill>
                            <a:srgbClr val="000000"/>
                          </a:solidFill>
                          <a:effectLst/>
                          <a:latin typeface="+mn-lt"/>
                        </a:rPr>
                        <a:t>Pirmskara 3 ist.</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5</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7,3</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80</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584</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1945</a:t>
                      </a:r>
                    </a:p>
                  </a:txBody>
                  <a:tcPr marL="36000" marR="36000" marT="6350" marB="0" anchor="b">
                    <a:lnL>
                      <a:noFill/>
                    </a:lnL>
                    <a:lnR>
                      <a:noFill/>
                    </a:lnR>
                    <a:lnT>
                      <a:noFill/>
                    </a:lnT>
                    <a:lnB>
                      <a:noFill/>
                    </a:lnB>
                    <a:noFill/>
                  </a:tcPr>
                </a:tc>
                <a:tc>
                  <a:txBody>
                    <a:bodyPr/>
                    <a:lstStyle/>
                    <a:p>
                      <a:pPr algn="ctr" fontAlgn="b"/>
                      <a:r>
                        <a:rPr lang="lv-LV" sz="900" b="0" i="0" u="none" strike="noStrike">
                          <a:solidFill>
                            <a:srgbClr val="000000"/>
                          </a:solidFill>
                          <a:effectLst/>
                          <a:latin typeface="+mn-lt"/>
                        </a:rPr>
                        <a:t>0%</a:t>
                      </a:r>
                    </a:p>
                  </a:txBody>
                  <a:tcPr marL="36000" marR="36000" marT="6347" marB="0" anchor="b">
                    <a:lnL>
                      <a:noFill/>
                    </a:lnL>
                    <a:lnR>
                      <a:noFill/>
                    </a:lnR>
                    <a:lnT>
                      <a:noFill/>
                    </a:lnT>
                    <a:lnB>
                      <a:noFill/>
                    </a:lnB>
                    <a:solidFill>
                      <a:schemeClr val="tx2"/>
                    </a:solidFill>
                  </a:tcPr>
                </a:tc>
                <a:extLst>
                  <a:ext uri="{0D108BD9-81ED-4DB2-BD59-A6C34878D82A}">
                    <a16:rowId xmlns:a16="http://schemas.microsoft.com/office/drawing/2014/main" val="2609823318"/>
                  </a:ext>
                </a:extLst>
              </a:tr>
              <a:tr h="248310">
                <a:tc>
                  <a:txBody>
                    <a:bodyPr/>
                    <a:lstStyle/>
                    <a:p>
                      <a:pPr algn="l" fontAlgn="b"/>
                      <a:r>
                        <a:rPr lang="en-US" sz="900" b="0" i="0" u="none" strike="noStrike">
                          <a:solidFill>
                            <a:srgbClr val="000000"/>
                          </a:solidFill>
                          <a:effectLst/>
                          <a:latin typeface="+mn-lt"/>
                        </a:rPr>
                        <a:t>Sērijveida 1 ist.</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20</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5,0</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34</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171</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570</a:t>
                      </a:r>
                    </a:p>
                  </a:txBody>
                  <a:tcPr marL="36000" marR="36000" marT="6350" marB="0" anchor="b">
                    <a:lnL>
                      <a:noFill/>
                    </a:lnL>
                    <a:lnR>
                      <a:noFill/>
                    </a:lnR>
                    <a:lnT>
                      <a:noFill/>
                    </a:lnT>
                    <a:lnB>
                      <a:noFill/>
                    </a:lnB>
                    <a:noFill/>
                  </a:tcPr>
                </a:tc>
                <a:tc>
                  <a:txBody>
                    <a:bodyPr/>
                    <a:lstStyle/>
                    <a:p>
                      <a:pPr algn="ctr" fontAlgn="b"/>
                      <a:r>
                        <a:rPr lang="lv-LV" sz="900" b="0" i="0" u="none" strike="noStrike">
                          <a:solidFill>
                            <a:srgbClr val="000000"/>
                          </a:solidFill>
                          <a:effectLst/>
                          <a:latin typeface="+mn-lt"/>
                        </a:rPr>
                        <a:t>100%</a:t>
                      </a:r>
                    </a:p>
                  </a:txBody>
                  <a:tcPr marL="36000" marR="36000" marT="6347" marB="0" anchor="b">
                    <a:lnL>
                      <a:noFill/>
                    </a:lnL>
                    <a:lnR>
                      <a:noFill/>
                    </a:lnR>
                    <a:lnT>
                      <a:noFill/>
                    </a:lnT>
                    <a:lnB>
                      <a:noFill/>
                    </a:lnB>
                    <a:solidFill>
                      <a:schemeClr val="tx2"/>
                    </a:solidFill>
                  </a:tcPr>
                </a:tc>
                <a:extLst>
                  <a:ext uri="{0D108BD9-81ED-4DB2-BD59-A6C34878D82A}">
                    <a16:rowId xmlns:a16="http://schemas.microsoft.com/office/drawing/2014/main" val="2991866767"/>
                  </a:ext>
                </a:extLst>
              </a:tr>
              <a:tr h="248310">
                <a:tc>
                  <a:txBody>
                    <a:bodyPr/>
                    <a:lstStyle/>
                    <a:p>
                      <a:pPr algn="l" fontAlgn="b"/>
                      <a:r>
                        <a:rPr lang="en-US" sz="900" b="0" i="0" u="none" strike="noStrike">
                          <a:solidFill>
                            <a:srgbClr val="000000"/>
                          </a:solidFill>
                          <a:effectLst/>
                          <a:latin typeface="+mn-lt"/>
                        </a:rPr>
                        <a:t>Sērijveida 2 ist.</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16</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3,7</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48</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176</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585</a:t>
                      </a:r>
                    </a:p>
                  </a:txBody>
                  <a:tcPr marL="36000" marR="36000" marT="6350" marB="0" anchor="b">
                    <a:lnL>
                      <a:noFill/>
                    </a:lnL>
                    <a:lnR>
                      <a:noFill/>
                    </a:lnR>
                    <a:lnT>
                      <a:noFill/>
                    </a:lnT>
                    <a:lnB>
                      <a:noFill/>
                    </a:lnB>
                    <a:noFill/>
                  </a:tcPr>
                </a:tc>
                <a:tc>
                  <a:txBody>
                    <a:bodyPr/>
                    <a:lstStyle/>
                    <a:p>
                      <a:pPr algn="ctr" fontAlgn="b"/>
                      <a:r>
                        <a:rPr lang="lv-LV" sz="900" b="0" i="0" u="none" strike="noStrike">
                          <a:solidFill>
                            <a:srgbClr val="000000"/>
                          </a:solidFill>
                          <a:effectLst/>
                          <a:latin typeface="+mn-lt"/>
                        </a:rPr>
                        <a:t>100%</a:t>
                      </a:r>
                    </a:p>
                  </a:txBody>
                  <a:tcPr marL="36000" marR="36000" marT="6347" marB="0" anchor="b">
                    <a:lnL>
                      <a:noFill/>
                    </a:lnL>
                    <a:lnR>
                      <a:noFill/>
                    </a:lnR>
                    <a:lnT>
                      <a:noFill/>
                    </a:lnT>
                    <a:lnB>
                      <a:noFill/>
                    </a:lnB>
                    <a:solidFill>
                      <a:schemeClr val="tx2"/>
                    </a:solidFill>
                  </a:tcPr>
                </a:tc>
                <a:extLst>
                  <a:ext uri="{0D108BD9-81ED-4DB2-BD59-A6C34878D82A}">
                    <a16:rowId xmlns:a16="http://schemas.microsoft.com/office/drawing/2014/main" val="3474399757"/>
                  </a:ext>
                </a:extLst>
              </a:tr>
              <a:tr h="248310">
                <a:tc>
                  <a:txBody>
                    <a:bodyPr/>
                    <a:lstStyle/>
                    <a:p>
                      <a:pPr algn="l" fontAlgn="b"/>
                      <a:r>
                        <a:rPr lang="en-US" sz="900" b="0" i="0" u="none" strike="noStrike">
                          <a:solidFill>
                            <a:srgbClr val="000000"/>
                          </a:solidFill>
                          <a:effectLst/>
                          <a:latin typeface="+mn-lt"/>
                        </a:rPr>
                        <a:t>Sērijveida 3 ist.</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5</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3,4</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64</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218</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727</a:t>
                      </a:r>
                    </a:p>
                  </a:txBody>
                  <a:tcPr marL="36000" marR="36000" marT="6350" marB="0" anchor="b">
                    <a:lnL>
                      <a:noFill/>
                    </a:lnL>
                    <a:lnR>
                      <a:noFill/>
                    </a:lnR>
                    <a:lnT>
                      <a:noFill/>
                    </a:lnT>
                    <a:lnB>
                      <a:noFill/>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lv-LV" sz="900" b="0" i="0" u="none" strike="noStrike" kern="1200">
                          <a:solidFill>
                            <a:srgbClr val="000000"/>
                          </a:solidFill>
                          <a:effectLst/>
                          <a:latin typeface="+mn-lt"/>
                          <a:ea typeface="+mn-ea"/>
                          <a:cs typeface="+mn-cs"/>
                        </a:rPr>
                        <a:t>100%</a:t>
                      </a:r>
                    </a:p>
                  </a:txBody>
                  <a:tcPr marL="36000" marR="36000" marT="6347" marB="0" anchor="b">
                    <a:lnL>
                      <a:noFill/>
                    </a:lnL>
                    <a:lnR>
                      <a:noFill/>
                    </a:lnR>
                    <a:lnT>
                      <a:noFill/>
                    </a:lnT>
                    <a:lnB>
                      <a:noFill/>
                    </a:lnB>
                    <a:solidFill>
                      <a:schemeClr val="tx2"/>
                    </a:solidFill>
                  </a:tcPr>
                </a:tc>
                <a:extLst>
                  <a:ext uri="{0D108BD9-81ED-4DB2-BD59-A6C34878D82A}">
                    <a16:rowId xmlns:a16="http://schemas.microsoft.com/office/drawing/2014/main" val="2990608479"/>
                  </a:ext>
                </a:extLst>
              </a:tr>
              <a:tr h="364490">
                <a:tc>
                  <a:txBody>
                    <a:bodyPr/>
                    <a:lstStyle/>
                    <a:p>
                      <a:pPr algn="l" fontAlgn="b"/>
                      <a:r>
                        <a:rPr lang="en-US" sz="900" b="0" i="0" u="none" strike="noStrike">
                          <a:solidFill>
                            <a:srgbClr val="000000"/>
                          </a:solidFill>
                          <a:effectLst/>
                          <a:latin typeface="+mn-lt"/>
                        </a:rPr>
                        <a:t>Sērijveida energoef. 1 ist.</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3</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3,9</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36</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140</a:t>
                      </a:r>
                    </a:p>
                  </a:txBody>
                  <a:tcPr marL="36000" marR="36000" marT="6350" marB="0" anchor="b">
                    <a:lnL>
                      <a:noFill/>
                    </a:lnL>
                    <a:lnR>
                      <a:noFill/>
                    </a:lnR>
                    <a:lnT>
                      <a:noFill/>
                    </a:lnT>
                    <a:lnB>
                      <a:noFill/>
                    </a:lnB>
                    <a:noFill/>
                  </a:tcPr>
                </a:tc>
                <a:tc>
                  <a:txBody>
                    <a:bodyPr/>
                    <a:lstStyle/>
                    <a:p>
                      <a:pPr algn="r" fontAlgn="b"/>
                      <a:r>
                        <a:rPr lang="en-US" sz="900" b="0" i="0" u="none" strike="noStrike">
                          <a:solidFill>
                            <a:srgbClr val="000000"/>
                          </a:solidFill>
                          <a:effectLst/>
                          <a:latin typeface="+mn-lt"/>
                        </a:rPr>
                        <a:t>467</a:t>
                      </a:r>
                    </a:p>
                  </a:txBody>
                  <a:tcPr marL="36000" marR="36000" marT="6350" marB="0" anchor="b">
                    <a:lnL>
                      <a:noFill/>
                    </a:lnL>
                    <a:lnR>
                      <a:noFill/>
                    </a:lnR>
                    <a:lnT>
                      <a:noFill/>
                    </a:lnT>
                    <a:lnB>
                      <a:noFill/>
                    </a:lnB>
                    <a:noFill/>
                  </a:tcPr>
                </a:tc>
                <a:tc>
                  <a:txBody>
                    <a:bodyPr/>
                    <a:lstStyle/>
                    <a:p>
                      <a:pPr algn="ctr" fontAlgn="b"/>
                      <a:r>
                        <a:rPr lang="lv-LV" sz="900" b="0" i="0" u="none" strike="noStrike">
                          <a:solidFill>
                            <a:srgbClr val="000000"/>
                          </a:solidFill>
                          <a:effectLst/>
                          <a:latin typeface="+mn-lt"/>
                        </a:rPr>
                        <a:t>100%</a:t>
                      </a:r>
                    </a:p>
                  </a:txBody>
                  <a:tcPr marL="36000" marR="36000" marT="6347" marB="0" anchor="b">
                    <a:lnL>
                      <a:noFill/>
                    </a:lnL>
                    <a:lnR>
                      <a:noFill/>
                    </a:lnR>
                    <a:lnT>
                      <a:noFill/>
                    </a:lnT>
                    <a:lnB>
                      <a:noFill/>
                    </a:lnB>
                    <a:solidFill>
                      <a:schemeClr val="tx2"/>
                    </a:solidFill>
                  </a:tcPr>
                </a:tc>
                <a:extLst>
                  <a:ext uri="{0D108BD9-81ED-4DB2-BD59-A6C34878D82A}">
                    <a16:rowId xmlns:a16="http://schemas.microsoft.com/office/drawing/2014/main" val="3694108592"/>
                  </a:ext>
                </a:extLst>
              </a:tr>
              <a:tr h="364490">
                <a:tc>
                  <a:txBody>
                    <a:bodyPr/>
                    <a:lstStyle/>
                    <a:p>
                      <a:pPr algn="l" fontAlgn="b"/>
                      <a:r>
                        <a:rPr lang="en-US" sz="900" b="0" i="0" u="none" strike="noStrike">
                          <a:solidFill>
                            <a:srgbClr val="000000"/>
                          </a:solidFill>
                          <a:effectLst/>
                          <a:latin typeface="+mn-lt"/>
                        </a:rPr>
                        <a:t>Sērijveida energoef. 2 ist.</a:t>
                      </a:r>
                    </a:p>
                  </a:txBody>
                  <a:tcPr marL="36000" marR="36000" marT="6350"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7</a:t>
                      </a:r>
                    </a:p>
                  </a:txBody>
                  <a:tcPr marL="36000" marR="36000" marT="6350"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6,3</a:t>
                      </a:r>
                    </a:p>
                  </a:txBody>
                  <a:tcPr marL="36000" marR="36000" marT="6350"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40</a:t>
                      </a:r>
                    </a:p>
                  </a:txBody>
                  <a:tcPr marL="36000" marR="36000" marT="6350"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249</a:t>
                      </a:r>
                    </a:p>
                  </a:txBody>
                  <a:tcPr marL="36000" marR="36000" marT="6350"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829</a:t>
                      </a:r>
                    </a:p>
                  </a:txBody>
                  <a:tcPr marL="36000" marR="36000" marT="6350" marB="0" anchor="b">
                    <a:lnL>
                      <a:noFill/>
                    </a:lnL>
                    <a:lnR>
                      <a:noFill/>
                    </a:lnR>
                    <a:lnT>
                      <a:noFill/>
                    </a:lnT>
                    <a:lnB>
                      <a:noFill/>
                    </a:lnB>
                    <a:noFill/>
                  </a:tcPr>
                </a:tc>
                <a:tc>
                  <a:txBody>
                    <a:bodyPr/>
                    <a:lstStyle/>
                    <a:p>
                      <a:pPr algn="ctr" fontAlgn="b"/>
                      <a:r>
                        <a:rPr lang="lv-LV" sz="900" b="0" i="0" u="none" strike="noStrike">
                          <a:solidFill>
                            <a:srgbClr val="000000"/>
                          </a:solidFill>
                          <a:effectLst/>
                          <a:latin typeface="+mn-lt"/>
                        </a:rPr>
                        <a:t>86%</a:t>
                      </a:r>
                    </a:p>
                  </a:txBody>
                  <a:tcPr marL="36000" marR="36000" marT="6347" marB="0" anchor="b">
                    <a:lnL>
                      <a:noFill/>
                    </a:lnL>
                    <a:lnR>
                      <a:noFill/>
                    </a:lnR>
                    <a:lnT>
                      <a:noFill/>
                    </a:lnT>
                    <a:lnB>
                      <a:noFill/>
                    </a:lnB>
                    <a:solidFill>
                      <a:schemeClr val="tx2"/>
                    </a:solidFill>
                  </a:tcPr>
                </a:tc>
                <a:extLst>
                  <a:ext uri="{0D108BD9-81ED-4DB2-BD59-A6C34878D82A}">
                    <a16:rowId xmlns:a16="http://schemas.microsoft.com/office/drawing/2014/main" val="1036221301"/>
                  </a:ext>
                </a:extLst>
              </a:tr>
              <a:tr h="364490">
                <a:tc>
                  <a:txBody>
                    <a:bodyPr/>
                    <a:lstStyle/>
                    <a:p>
                      <a:pPr algn="l" fontAlgn="b"/>
                      <a:r>
                        <a:rPr lang="en-US" sz="900" b="0" i="0" u="none" strike="noStrike">
                          <a:solidFill>
                            <a:srgbClr val="000000"/>
                          </a:solidFill>
                          <a:effectLst/>
                          <a:latin typeface="+mn-lt"/>
                        </a:rPr>
                        <a:t>Sērijveida energoef. 3 ist.</a:t>
                      </a:r>
                    </a:p>
                  </a:txBody>
                  <a:tcPr marL="36000" marR="36000" marT="6350"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2</a:t>
                      </a:r>
                    </a:p>
                  </a:txBody>
                  <a:tcPr marL="36000" marR="36000" marT="6350"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5,0</a:t>
                      </a:r>
                    </a:p>
                  </a:txBody>
                  <a:tcPr marL="36000" marR="36000" marT="6350"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60</a:t>
                      </a:r>
                    </a:p>
                  </a:txBody>
                  <a:tcPr marL="36000" marR="36000" marT="6350"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300</a:t>
                      </a:r>
                    </a:p>
                  </a:txBody>
                  <a:tcPr marL="36000" marR="36000" marT="6350"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1000</a:t>
                      </a:r>
                    </a:p>
                  </a:txBody>
                  <a:tcPr marL="36000" marR="36000" marT="6350" marB="0" anchor="b">
                    <a:lnL>
                      <a:noFill/>
                    </a:lnL>
                    <a:lnR>
                      <a:noFill/>
                    </a:lnR>
                    <a:lnT>
                      <a:noFill/>
                    </a:lnT>
                    <a:lnB>
                      <a:noFill/>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lv-LV" sz="900" b="0" i="0" u="none" strike="noStrike" kern="1200">
                          <a:solidFill>
                            <a:srgbClr val="000000"/>
                          </a:solidFill>
                          <a:effectLst/>
                          <a:latin typeface="+mn-lt"/>
                          <a:ea typeface="+mn-ea"/>
                          <a:cs typeface="+mn-cs"/>
                        </a:rPr>
                        <a:t>86%</a:t>
                      </a:r>
                    </a:p>
                  </a:txBody>
                  <a:tcPr marL="36000" marR="36000" marT="6347" marB="0" anchor="b">
                    <a:lnL>
                      <a:noFill/>
                    </a:lnL>
                    <a:lnR>
                      <a:noFill/>
                    </a:lnR>
                    <a:lnT>
                      <a:noFill/>
                    </a:lnT>
                    <a:lnB>
                      <a:noFill/>
                    </a:lnB>
                    <a:solidFill>
                      <a:schemeClr val="tx2"/>
                    </a:solidFill>
                  </a:tcPr>
                </a:tc>
                <a:extLst>
                  <a:ext uri="{0D108BD9-81ED-4DB2-BD59-A6C34878D82A}">
                    <a16:rowId xmlns:a16="http://schemas.microsoft.com/office/drawing/2014/main" val="38723164"/>
                  </a:ext>
                </a:extLst>
              </a:tr>
            </a:tbl>
          </a:graphicData>
        </a:graphic>
      </p:graphicFrame>
    </p:spTree>
    <p:extLst>
      <p:ext uri="{BB962C8B-B14F-4D97-AF65-F5344CB8AC3E}">
        <p14:creationId xmlns:p14="http://schemas.microsoft.com/office/powerpoint/2010/main" val="3513473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B9E03D-4B4F-0534-18D0-4183B9B23FE9}"/>
              </a:ext>
            </a:extLst>
          </p:cNvPr>
          <p:cNvSpPr>
            <a:spLocks noGrp="1"/>
          </p:cNvSpPr>
          <p:nvPr>
            <p:ph type="ctrTitle"/>
          </p:nvPr>
        </p:nvSpPr>
        <p:spPr>
          <a:xfrm>
            <a:off x="721300" y="1163389"/>
            <a:ext cx="4486111" cy="2001308"/>
          </a:xfrm>
        </p:spPr>
        <p:txBody>
          <a:bodyPr/>
          <a:lstStyle/>
          <a:p>
            <a:r>
              <a:rPr lang="lv-LV">
                <a:solidFill>
                  <a:srgbClr val="2E2E38"/>
                </a:solidFill>
                <a:latin typeface="EYInterstate Light"/>
              </a:rPr>
              <a:t>ALŪKSNES NOVADS</a:t>
            </a:r>
            <a:br>
              <a:rPr lang="lv-LV" b="1">
                <a:solidFill>
                  <a:srgbClr val="2E2E38"/>
                </a:solidFill>
                <a:latin typeface="EYInterstate Light"/>
              </a:rPr>
            </a:br>
            <a:br>
              <a:rPr lang="lv-LV" b="1">
                <a:solidFill>
                  <a:srgbClr val="2E2E38"/>
                </a:solidFill>
                <a:latin typeface="EYInterstate Light"/>
              </a:rPr>
            </a:br>
            <a:r>
              <a:rPr lang="lv-LV" b="1">
                <a:solidFill>
                  <a:srgbClr val="2E2E38"/>
                </a:solidFill>
                <a:latin typeface="EYInterstate Light"/>
              </a:rPr>
              <a:t>Statistikas datu analīze</a:t>
            </a:r>
            <a:endParaRPr lang="lv-LV">
              <a:cs typeface="Arial"/>
            </a:endParaRPr>
          </a:p>
        </p:txBody>
      </p:sp>
    </p:spTree>
    <p:extLst>
      <p:ext uri="{BB962C8B-B14F-4D97-AF65-F5344CB8AC3E}">
        <p14:creationId xmlns:p14="http://schemas.microsoft.com/office/powerpoint/2010/main" val="33656620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USTOMLAYOUT" val="F"/>
  <p:tag name="EYLAYOUT" val="Black"/>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46tr3Qc7RG.G2mFn_w.T5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46tr3Qc7RG.G2mFn_w.T5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46tr3Qc7RG.G2mFn_w.T5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46tr3Qc7RG.G2mFn_w.T5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46tr3Qc7RG.G2mFn_w.T5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46tr3Qc7RG.G2mFn_w.T5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46tr3Qc7RG.G2mFn_w.T5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46tr3Qc7RG.G2mFn_w.T5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46tr3Qc7RG.G2mFn_w.T5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46tr3Qc7RG.G2mFn_w.T5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46tr3Qc7RG.G2mFn_w.T5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46tr3Qc7RG.G2mFn_w.T5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46tr3Qc7RG.G2mFn_w.T5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46tr3Qc7RG.G2mFn_w.T5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GxT1S.rwrccaDIPfDz4ha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46tr3Qc7RG.G2mFn_w.T5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46tr3Qc7RG.G2mFn_w.T5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GxT1S.rwrccaDIPfDz4ha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2.xml><?xml version="1.0" encoding="utf-8"?>
<a:theme xmlns:a="http://schemas.openxmlformats.org/drawingml/2006/main" name="5_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3.xml><?xml version="1.0" encoding="utf-8"?>
<a:theme xmlns:a="http://schemas.openxmlformats.org/drawingml/2006/main" name="7_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4.xml><?xml version="1.0" encoding="utf-8"?>
<a:theme xmlns:a="http://schemas.openxmlformats.org/drawingml/2006/main" name="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5.xml><?xml version="1.0" encoding="utf-8"?>
<a:theme xmlns:a="http://schemas.openxmlformats.org/drawingml/2006/main" name="1_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8D2BF4B2546545970625B872E56B62" ma:contentTypeVersion="13" ma:contentTypeDescription="Create a new document." ma:contentTypeScope="" ma:versionID="147ae94b70d2223a00467433efb9ca0f">
  <xsd:schema xmlns:xsd="http://www.w3.org/2001/XMLSchema" xmlns:xs="http://www.w3.org/2001/XMLSchema" xmlns:p="http://schemas.microsoft.com/office/2006/metadata/properties" xmlns:ns2="3116f29a-1377-44dc-8101-308e8f080920" xmlns:ns3="b4695733-11fb-49ba-bd0c-92e857977b87" targetNamespace="http://schemas.microsoft.com/office/2006/metadata/properties" ma:root="true" ma:fieldsID="8211c880633eb4da4621c11a79a49734" ns2:_="" ns3:_="">
    <xsd:import namespace="3116f29a-1377-44dc-8101-308e8f080920"/>
    <xsd:import namespace="b4695733-11fb-49ba-bd0c-92e857977b8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16f29a-1377-44dc-8101-308e8f0809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3ef62f9-2e07-484b-bd79-00aec90129f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695733-11fb-49ba-bd0c-92e857977b8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5aea862-59da-4e02-9dfd-5c1f46bf4283}" ma:internalName="TaxCatchAll" ma:showField="CatchAllData" ma:web="b4695733-11fb-49ba-bd0c-92e857977b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116f29a-1377-44dc-8101-308e8f080920">
      <Terms xmlns="http://schemas.microsoft.com/office/infopath/2007/PartnerControls"/>
    </lcf76f155ced4ddcb4097134ff3c332f>
    <TaxCatchAll xmlns="b4695733-11fb-49ba-bd0c-92e857977b87" xsi:nil="true"/>
    <SharedWithUsers xmlns="b4695733-11fb-49ba-bd0c-92e857977b87">
      <UserInfo>
        <DisplayName>Kristaps Rengarts</DisplayName>
        <AccountId>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B0ED53-E627-4CC5-BBD8-64DCDE3491C4}">
  <ds:schemaRefs>
    <ds:schemaRef ds:uri="3116f29a-1377-44dc-8101-308e8f080920"/>
    <ds:schemaRef ds:uri="b4695733-11fb-49ba-bd0c-92e857977b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E868B65-2219-43DB-BE3D-D2DE9D423E7F}">
  <ds:schemaRefs>
    <ds:schemaRef ds:uri="3116f29a-1377-44dc-8101-308e8f080920"/>
    <ds:schemaRef ds:uri="b4695733-11fb-49ba-bd0c-92e857977b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0A38865-A69C-470C-93AD-45F301F094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2961</Words>
  <Application>Microsoft Office PowerPoint</Application>
  <PresentationFormat>Widescreen</PresentationFormat>
  <Paragraphs>497</Paragraphs>
  <Slides>22</Slides>
  <Notes>17</Notes>
  <HiddenSlides>0</HiddenSlides>
  <MMClips>0</MMClips>
  <ScaleCrop>false</ScaleCrop>
  <HeadingPairs>
    <vt:vector size="8" baseType="variant">
      <vt:variant>
        <vt:lpstr>Fonts Used</vt:lpstr>
      </vt:variant>
      <vt:variant>
        <vt:i4>5</vt:i4>
      </vt:variant>
      <vt:variant>
        <vt:lpstr>Theme</vt:lpstr>
      </vt:variant>
      <vt:variant>
        <vt:i4>5</vt:i4>
      </vt:variant>
      <vt:variant>
        <vt:lpstr>Embedded OLE Servers</vt:lpstr>
      </vt:variant>
      <vt:variant>
        <vt:i4>1</vt:i4>
      </vt:variant>
      <vt:variant>
        <vt:lpstr>Slide Titles</vt:lpstr>
      </vt:variant>
      <vt:variant>
        <vt:i4>22</vt:i4>
      </vt:variant>
    </vt:vector>
  </HeadingPairs>
  <TitlesOfParts>
    <vt:vector size="33" baseType="lpstr">
      <vt:lpstr>Arial</vt:lpstr>
      <vt:lpstr>Calibri</vt:lpstr>
      <vt:lpstr>EYInterstate</vt:lpstr>
      <vt:lpstr>EYInterstate Light</vt:lpstr>
      <vt:lpstr>Georgia</vt:lpstr>
      <vt:lpstr>EY dark background</vt:lpstr>
      <vt:lpstr>5_EY light background</vt:lpstr>
      <vt:lpstr>7_EY regular presentation 2015 v1</vt:lpstr>
      <vt:lpstr>EY light background</vt:lpstr>
      <vt:lpstr>1_EY light background</vt:lpstr>
      <vt:lpstr>think-cell Slide</vt:lpstr>
      <vt:lpstr>Pētījums par iedzīvotāju maksātspēju un pieprasījumu pēc jauniem īres dzīvokļiem  </vt:lpstr>
      <vt:lpstr>Satura rādītājs</vt:lpstr>
      <vt:lpstr>PowerPoint Presentation</vt:lpstr>
      <vt:lpstr>PowerPoint Presentation</vt:lpstr>
      <vt:lpstr>ALŪKSNES NOVADS  Kopsavilkums: Iedzīvotāju maksātspēja un esošais pieprasījums pēc jauniem īres dzīvokļiem </vt:lpstr>
      <vt:lpstr>PowerPoint Presentation</vt:lpstr>
      <vt:lpstr>Esošajā situācijā Alūksnes novadā 2023.g. pieejamu īres dzīvokļu mērķa segmenta pieprasījuma aplēse ir vismaz 48 potenciālie īrnieki </vt:lpstr>
      <vt:lpstr>PowerPoint Presentation</vt:lpstr>
      <vt:lpstr>ALŪKSNES NOVADS  Statistikas datu analīze</vt:lpstr>
      <vt:lpstr>2021. gadā Alūksnes novadā mājokļu skaits bija 9 085, un īres mājokļu īpatsvars sasniedza 17%</vt:lpstr>
      <vt:lpstr>Alūksnes novadā pēdējo 13 gadu laikā ir negatīva iekšējā (-1 270) un ārējā migrācija (-1 219)</vt:lpstr>
      <vt:lpstr>Demogrāfiskā statistika – 2023. gadā iedzīvotāju skaits Alūksnes novadā bija 13,3 tūkst., kas ir par 6,9% mazāk nekā 2019. gadā</vt:lpstr>
      <vt:lpstr>Ekonomiskā statistika – Alūksnes novadā vidējā neto alga ir zemāka nekā vidēji Latvijā</vt:lpstr>
      <vt:lpstr>Augstākā bruto alga Alūksnes novadā ir finanšu un apdrošināšanas nozarē</vt:lpstr>
      <vt:lpstr>ALŪKSNES NOVADS  Pašvaldību vajadzības un potenciālā iesaiste </vt:lpstr>
      <vt:lpstr>Mājokļu nodrošināšanas atbalsta mehānismi</vt:lpstr>
      <vt:lpstr>Alūksnes pilsētas dzīvojamā fonda uzlabošanas priekšizpētē identificēta Alsviķu iela 2 kā potenciālais apbūves gabals daudzdzīvokļu māju apbūvei</vt:lpstr>
      <vt:lpstr>ALŪKSNES NOVADS  Nākotnes pieprasījuma prognoze</vt:lpstr>
      <vt:lpstr>Nākotnes pieprasījumu pēc jauniem īres dzīvokļiem veido 3 iedzīvotāju segmenti un pieprasījuma apjoms ir 124 iedzīvotāji</vt:lpstr>
      <vt:lpstr>2028. gadā pieprasījumu Alūksnes novadā veido 124 iedzīvotāji, kas tiek izteikti 91 mājsaimniecībā</vt:lpstr>
      <vt:lpstr>2028. gadā pieprasīto dzīvokļu skaita aplēse ir 91 dzīvoklis, no kuriem lielāko īpatsvaru veido divistabu (58%) dzīvokļi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20240531 Gala ziņojums</dc:title>
  <dc:creator>Gusts Vabalis</dc:creator>
  <cp:lastModifiedBy>Kristaps Rengarts</cp:lastModifiedBy>
  <cp:revision>1</cp:revision>
  <dcterms:created xsi:type="dcterms:W3CDTF">2024-05-28T11:06:56Z</dcterms:created>
  <dcterms:modified xsi:type="dcterms:W3CDTF">2024-08-30T09:50:28Z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0x010100918D2BF4B2546545970625B872E56B62</vt:lpwstr>
  </property>
  <property fmtid="{D5CDD505-2E9C-101B-9397-08002B2CF9AE}" pid="3" name="MediaServiceImageTags">
    <vt:lpwstr/>
  </property>
</Properties>
</file>